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4" r:id="rId2"/>
    <p:sldMasterId id="2147483809" r:id="rId3"/>
    <p:sldMasterId id="2147483832" r:id="rId4"/>
  </p:sldMasterIdLst>
  <p:notesMasterIdLst>
    <p:notesMasterId r:id="rId13"/>
  </p:notesMasterIdLst>
  <p:sldIdLst>
    <p:sldId id="2550" r:id="rId5"/>
    <p:sldId id="2507" r:id="rId6"/>
    <p:sldId id="2513" r:id="rId7"/>
    <p:sldId id="2555" r:id="rId8"/>
    <p:sldId id="2552" r:id="rId9"/>
    <p:sldId id="2518" r:id="rId10"/>
    <p:sldId id="2553" r:id="rId11"/>
    <p:sldId id="255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EF6E4E5-24A6-4F08-A605-9FA60F0E1C3A}">
          <p14:sldIdLst>
            <p14:sldId id="2550"/>
            <p14:sldId id="2507"/>
            <p14:sldId id="2513"/>
            <p14:sldId id="2555"/>
            <p14:sldId id="2552"/>
            <p14:sldId id="2518"/>
            <p14:sldId id="2553"/>
            <p14:sldId id="25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1872" userDrawn="1">
          <p15:clr>
            <a:srgbClr val="A4A3A4"/>
          </p15:clr>
        </p15:guide>
        <p15:guide id="4" orient="horz" pos="480" userDrawn="1">
          <p15:clr>
            <a:srgbClr val="A4A3A4"/>
          </p15:clr>
        </p15:guide>
        <p15:guide id="5" orient="horz" pos="2376" userDrawn="1">
          <p15:clr>
            <a:srgbClr val="A4A3A4"/>
          </p15:clr>
        </p15:guide>
        <p15:guide id="6" orient="horz" pos="2880" userDrawn="1">
          <p15:clr>
            <a:srgbClr val="A4A3A4"/>
          </p15:clr>
        </p15:guide>
        <p15:guide id="7" orient="horz" pos="3480" userDrawn="1">
          <p15:clr>
            <a:srgbClr val="A4A3A4"/>
          </p15:clr>
        </p15:guide>
        <p15:guide id="9" pos="2496" userDrawn="1">
          <p15:clr>
            <a:srgbClr val="A4A3A4"/>
          </p15:clr>
        </p15:guide>
        <p15:guide id="10" pos="7320" userDrawn="1">
          <p15:clr>
            <a:srgbClr val="A4A3A4"/>
          </p15:clr>
        </p15:guide>
        <p15:guide id="11" pos="792" userDrawn="1">
          <p15:clr>
            <a:srgbClr val="A4A3A4"/>
          </p15:clr>
        </p15:guide>
        <p15:guide id="12" pos="4488" userDrawn="1">
          <p15:clr>
            <a:srgbClr val="A4A3A4"/>
          </p15:clr>
        </p15:guide>
        <p15:guide id="13" pos="4680" userDrawn="1">
          <p15:clr>
            <a:srgbClr val="A4A3A4"/>
          </p15:clr>
        </p15:guide>
        <p15:guide id="14" pos="32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l Miner" initials="LM" lastIdx="17" clrIdx="0">
    <p:extLst>
      <p:ext uri="{19B8F6BF-5375-455C-9EA6-DF929625EA0E}">
        <p15:presenceInfo xmlns:p15="http://schemas.microsoft.com/office/powerpoint/2012/main" userId="S-1-5-21-2281981035-3686929321-4261765435-72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1A5E"/>
    <a:srgbClr val="FFE7D9"/>
    <a:srgbClr val="C44927"/>
    <a:srgbClr val="ED8B00"/>
    <a:srgbClr val="83003F"/>
    <a:srgbClr val="508590"/>
    <a:srgbClr val="000000"/>
    <a:srgbClr val="E73977"/>
    <a:srgbClr val="2CD5C4"/>
    <a:srgbClr val="003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659" autoAdjust="0"/>
    <p:restoredTop sz="96220" autoAdjust="0"/>
  </p:normalViewPr>
  <p:slideViewPr>
    <p:cSldViewPr snapToGrid="0">
      <p:cViewPr varScale="1">
        <p:scale>
          <a:sx n="103" d="100"/>
          <a:sy n="103" d="100"/>
        </p:scale>
        <p:origin x="1536" y="102"/>
      </p:cViewPr>
      <p:guideLst>
        <p:guide orient="horz" pos="1152"/>
        <p:guide pos="1872"/>
        <p:guide orient="horz" pos="480"/>
        <p:guide orient="horz" pos="2376"/>
        <p:guide orient="horz" pos="2880"/>
        <p:guide orient="horz" pos="3480"/>
        <p:guide pos="2496"/>
        <p:guide pos="7320"/>
        <p:guide pos="792"/>
        <p:guide pos="4488"/>
        <p:guide pos="4680"/>
        <p:guide pos="328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EFF69-719E-4D6F-80E5-49476C900B41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E8684-E164-4602-851B-D7C0BADA3A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5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A2D25-21A3-40AA-ACD0-033FDFF3DC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27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1E0A-8521-5B45-9EB4-A539092B0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5174EA-BFFA-D04A-AC98-AADDDA4B1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2D62E-D711-D64D-94F6-5201FE807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1CD-AA9D-504B-B7E4-729F64B57B9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FF85F-BE01-D442-BE1C-60AB18DA7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C2D68-DFFF-294C-8827-75327F85A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D9FA-2CB8-664F-9A0E-1E10E8483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6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E6CDF-78C3-C442-ACE7-C6121B574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EE7E89-3813-BC4E-A8BB-E367E552F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98FD5-D88F-8C49-AF4E-1C75E7C5A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1CD-AA9D-504B-B7E4-729F64B57B9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64127-FFE2-9A4A-B8FB-B8A001D7B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0E7FA-79FB-764E-83F8-B7914BDBD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D9FA-2CB8-664F-9A0E-1E10E8483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7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B21774-5EE6-154B-B20A-E61E5C147A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8E0C8E-A42B-6946-836C-42D26C11E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8433D-9633-E749-8B27-E7D8EF17D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1CD-AA9D-504B-B7E4-729F64B57B9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7DA88-D280-4A46-B38C-65BD54A0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080CF-A92A-0B41-8F0E-EF19A538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D9FA-2CB8-664F-9A0E-1E10E8483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66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592552-9055-4D79-90BB-47A110EE48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96" b="18675"/>
          <a:stretch/>
        </p:blipFill>
        <p:spPr>
          <a:xfrm>
            <a:off x="1" y="0"/>
            <a:ext cx="12206032" cy="685800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E12C742-DD1E-46A2-8CB2-8EC5C2FC3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5297" y="4952828"/>
            <a:ext cx="5405863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date of presentation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AC08D-157B-47D8-8D1B-1E9D3F7EA5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25297" y="723901"/>
            <a:ext cx="5405182" cy="2828722"/>
          </a:xfrm>
        </p:spPr>
        <p:txBody>
          <a:bodyPr anchor="b"/>
          <a:lstStyle>
            <a:lvl1pPr algn="l">
              <a:lnSpc>
                <a:spcPts val="4400"/>
              </a:lnSpc>
              <a:defRPr kumimoji="0" lang="en-US" sz="4000" b="0" i="0" u="none" strike="noStrike" kern="1200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Gineso Cond Medium" panose="02000506040000020004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9BA1B-268F-4CF7-B07E-B2DF37EDD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5298" y="3936963"/>
            <a:ext cx="5405182" cy="627661"/>
          </a:xfrm>
        </p:spPr>
        <p:txBody>
          <a:bodyPr>
            <a:noAutofit/>
          </a:bodyPr>
          <a:lstStyle>
            <a:lvl1pPr marL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05095E-9436-4E9F-BC4F-730E984E10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776" y="403714"/>
            <a:ext cx="4918261" cy="3208414"/>
          </a:xfrm>
          <a:prstGeom prst="rect">
            <a:avLst/>
          </a:prstGeom>
          <a:ln w="19050">
            <a:noFill/>
          </a:ln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A05301E0-DF4F-459F-8D87-C8541C942351}"/>
              </a:ext>
            </a:extLst>
          </p:cNvPr>
          <p:cNvSpPr txBox="1">
            <a:spLocks/>
          </p:cNvSpPr>
          <p:nvPr/>
        </p:nvSpPr>
        <p:spPr>
          <a:xfrm>
            <a:off x="5574765" y="6356350"/>
            <a:ext cx="1443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D75611F-9386-4992-9842-CFD03D85AD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776" y="3666742"/>
            <a:ext cx="2097436" cy="3447326"/>
          </a:xfrm>
          <a:prstGeom prst="rect">
            <a:avLst/>
          </a:prstGeom>
          <a:ln w="19050">
            <a:noFill/>
          </a:ln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B3125429-E0E5-4E61-8100-351461F4C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0880" y="3666742"/>
            <a:ext cx="2754628" cy="3433930"/>
          </a:xfrm>
          <a:prstGeom prst="rect">
            <a:avLst/>
          </a:prstGeom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B20F96D-C9BB-4CA1-A33C-F953E118FC8A}"/>
              </a:ext>
            </a:extLst>
          </p:cNvPr>
          <p:cNvSpPr/>
          <p:nvPr/>
        </p:nvSpPr>
        <p:spPr>
          <a:xfrm>
            <a:off x="9254848" y="6195936"/>
            <a:ext cx="2951186" cy="669033"/>
          </a:xfrm>
          <a:prstGeom prst="rect">
            <a:avLst/>
          </a:prstGeom>
          <a:solidFill>
            <a:srgbClr val="861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07B8F8F1-AA8C-4A46-BDEA-CDA7797EC427}"/>
              </a:ext>
            </a:extLst>
          </p:cNvPr>
          <p:cNvSpPr/>
          <p:nvPr/>
        </p:nvSpPr>
        <p:spPr>
          <a:xfrm>
            <a:off x="8827325" y="6195936"/>
            <a:ext cx="1748385" cy="669033"/>
          </a:xfrm>
          <a:custGeom>
            <a:avLst/>
            <a:gdLst>
              <a:gd name="connsiteX0" fmla="*/ 0 w 901337"/>
              <a:gd name="connsiteY0" fmla="*/ 0 h 585216"/>
              <a:gd name="connsiteX1" fmla="*/ 901337 w 901337"/>
              <a:gd name="connsiteY1" fmla="*/ 0 h 585216"/>
              <a:gd name="connsiteX2" fmla="*/ 901337 w 901337"/>
              <a:gd name="connsiteY2" fmla="*/ 585216 h 585216"/>
              <a:gd name="connsiteX3" fmla="*/ 0 w 901337"/>
              <a:gd name="connsiteY3" fmla="*/ 585216 h 585216"/>
              <a:gd name="connsiteX4" fmla="*/ 0 w 901337"/>
              <a:gd name="connsiteY4" fmla="*/ 0 h 585216"/>
              <a:gd name="connsiteX0" fmla="*/ 368300 w 1269637"/>
              <a:gd name="connsiteY0" fmla="*/ 0 h 585216"/>
              <a:gd name="connsiteX1" fmla="*/ 1269637 w 1269637"/>
              <a:gd name="connsiteY1" fmla="*/ 0 h 585216"/>
              <a:gd name="connsiteX2" fmla="*/ 1269637 w 1269637"/>
              <a:gd name="connsiteY2" fmla="*/ 585216 h 585216"/>
              <a:gd name="connsiteX3" fmla="*/ 0 w 1269637"/>
              <a:gd name="connsiteY3" fmla="*/ 582041 h 585216"/>
              <a:gd name="connsiteX4" fmla="*/ 368300 w 1269637"/>
              <a:gd name="connsiteY4" fmla="*/ 0 h 585216"/>
              <a:gd name="connsiteX0" fmla="*/ 285155 w 1186492"/>
              <a:gd name="connsiteY0" fmla="*/ 0 h 585216"/>
              <a:gd name="connsiteX1" fmla="*/ 1186492 w 1186492"/>
              <a:gd name="connsiteY1" fmla="*/ 0 h 585216"/>
              <a:gd name="connsiteX2" fmla="*/ 1186492 w 1186492"/>
              <a:gd name="connsiteY2" fmla="*/ 585216 h 585216"/>
              <a:gd name="connsiteX3" fmla="*/ 0 w 1186492"/>
              <a:gd name="connsiteY3" fmla="*/ 451705 h 585216"/>
              <a:gd name="connsiteX4" fmla="*/ 285155 w 1186492"/>
              <a:gd name="connsiteY4" fmla="*/ 0 h 585216"/>
              <a:gd name="connsiteX0" fmla="*/ 285155 w 1190987"/>
              <a:gd name="connsiteY0" fmla="*/ 0 h 451705"/>
              <a:gd name="connsiteX1" fmla="*/ 1186492 w 1190987"/>
              <a:gd name="connsiteY1" fmla="*/ 0 h 451705"/>
              <a:gd name="connsiteX2" fmla="*/ 1190987 w 1190987"/>
              <a:gd name="connsiteY2" fmla="*/ 450386 h 451705"/>
              <a:gd name="connsiteX3" fmla="*/ 0 w 1190987"/>
              <a:gd name="connsiteY3" fmla="*/ 451705 h 451705"/>
              <a:gd name="connsiteX4" fmla="*/ 285155 w 1190987"/>
              <a:gd name="connsiteY4" fmla="*/ 0 h 451705"/>
              <a:gd name="connsiteX0" fmla="*/ 285155 w 1190987"/>
              <a:gd name="connsiteY0" fmla="*/ 0 h 451897"/>
              <a:gd name="connsiteX1" fmla="*/ 1186492 w 1190987"/>
              <a:gd name="connsiteY1" fmla="*/ 0 h 451897"/>
              <a:gd name="connsiteX2" fmla="*/ 1190987 w 1190987"/>
              <a:gd name="connsiteY2" fmla="*/ 450386 h 451897"/>
              <a:gd name="connsiteX3" fmla="*/ 0 w 1190987"/>
              <a:gd name="connsiteY3" fmla="*/ 451705 h 451897"/>
              <a:gd name="connsiteX4" fmla="*/ 285155 w 1190987"/>
              <a:gd name="connsiteY4" fmla="*/ 0 h 451897"/>
              <a:gd name="connsiteX0" fmla="*/ 285155 w 1190987"/>
              <a:gd name="connsiteY0" fmla="*/ 0 h 451705"/>
              <a:gd name="connsiteX1" fmla="*/ 1186492 w 1190987"/>
              <a:gd name="connsiteY1" fmla="*/ 0 h 451705"/>
              <a:gd name="connsiteX2" fmla="*/ 1190987 w 1190987"/>
              <a:gd name="connsiteY2" fmla="*/ 450386 h 451705"/>
              <a:gd name="connsiteX3" fmla="*/ 0 w 1190987"/>
              <a:gd name="connsiteY3" fmla="*/ 451705 h 451705"/>
              <a:gd name="connsiteX4" fmla="*/ 285155 w 1190987"/>
              <a:gd name="connsiteY4" fmla="*/ 0 h 451705"/>
              <a:gd name="connsiteX0" fmla="*/ 285155 w 1188739"/>
              <a:gd name="connsiteY0" fmla="*/ 0 h 454880"/>
              <a:gd name="connsiteX1" fmla="*/ 1186492 w 1188739"/>
              <a:gd name="connsiteY1" fmla="*/ 0 h 454880"/>
              <a:gd name="connsiteX2" fmla="*/ 1188739 w 1188739"/>
              <a:gd name="connsiteY2" fmla="*/ 454880 h 454880"/>
              <a:gd name="connsiteX3" fmla="*/ 0 w 1188739"/>
              <a:gd name="connsiteY3" fmla="*/ 451705 h 454880"/>
              <a:gd name="connsiteX4" fmla="*/ 285155 w 1188739"/>
              <a:gd name="connsiteY4" fmla="*/ 0 h 454880"/>
              <a:gd name="connsiteX0" fmla="*/ 285155 w 1188739"/>
              <a:gd name="connsiteY0" fmla="*/ 0 h 454880"/>
              <a:gd name="connsiteX1" fmla="*/ 1186492 w 1188739"/>
              <a:gd name="connsiteY1" fmla="*/ 0 h 454880"/>
              <a:gd name="connsiteX2" fmla="*/ 1188739 w 1188739"/>
              <a:gd name="connsiteY2" fmla="*/ 454880 h 454880"/>
              <a:gd name="connsiteX3" fmla="*/ 0 w 1188739"/>
              <a:gd name="connsiteY3" fmla="*/ 451705 h 454880"/>
              <a:gd name="connsiteX4" fmla="*/ 285155 w 1188739"/>
              <a:gd name="connsiteY4" fmla="*/ 0 h 45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739" h="454880">
                <a:moveTo>
                  <a:pt x="285155" y="0"/>
                </a:moveTo>
                <a:lnTo>
                  <a:pt x="1186492" y="0"/>
                </a:lnTo>
                <a:cubicBezTo>
                  <a:pt x="1187990" y="150129"/>
                  <a:pt x="1187241" y="304751"/>
                  <a:pt x="1188739" y="454880"/>
                </a:cubicBezTo>
                <a:cubicBezTo>
                  <a:pt x="1185748" y="451575"/>
                  <a:pt x="396246" y="452763"/>
                  <a:pt x="0" y="451705"/>
                </a:cubicBezTo>
                <a:lnTo>
                  <a:pt x="285155" y="0"/>
                </a:lnTo>
                <a:close/>
              </a:path>
            </a:pathLst>
          </a:custGeom>
          <a:solidFill>
            <a:srgbClr val="861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229B1-D60A-444D-8A1B-C64A549FB247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fld id="{4DE7B4B0-9523-48C0-B21B-E00C941C8C4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E4604-CF8A-4F56-B6C2-C0505432791E}"/>
              </a:ext>
            </a:extLst>
          </p:cNvPr>
          <p:cNvSpPr>
            <a:spLocks noGrp="1"/>
          </p:cNvSpPr>
          <p:nvPr userDrawn="1"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6C411-CED7-4C99-8FA8-F0ED4D0DE5F4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D6F115D-E0FB-4D6D-AF78-D6C05A7ED606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67EE78-FAC7-4F90-8F39-AFFACA1F08B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078" y="6332151"/>
            <a:ext cx="2517464" cy="45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689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328">
          <p15:clr>
            <a:srgbClr val="FBAE40"/>
          </p15:clr>
        </p15:guide>
        <p15:guide id="3" orient="horz" pos="43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60E4E-C110-402C-AA3D-7CE51FCB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209BD-8FA0-4E77-9D45-F04C4A328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817" y="1247685"/>
            <a:ext cx="7052820" cy="5328075"/>
          </a:xfrm>
        </p:spPr>
        <p:txBody>
          <a:bodyPr>
            <a:noAutofit/>
          </a:bodyPr>
          <a:lstStyle>
            <a:lvl2pPr>
              <a:lnSpc>
                <a:spcPts val="26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EFD6F-7EC9-4EF2-85F9-6B22D488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29F8-6753-4487-92D4-481064D32D48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7BB7A-E68D-4E1D-A471-9B8B04C9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5094A-2D77-4C53-B8C2-678B5E6D4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D072-83BE-4F4C-8409-599B63563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88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left plus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60E4E-C110-402C-AA3D-7CE51FCB5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196" y="1247685"/>
            <a:ext cx="4861949" cy="167617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209BD-8FA0-4E77-9D45-F04C4A328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3195" y="3346515"/>
            <a:ext cx="4861949" cy="3229245"/>
          </a:xfrm>
        </p:spPr>
        <p:txBody>
          <a:bodyPr>
            <a:noAutofit/>
          </a:bodyPr>
          <a:lstStyle>
            <a:lvl2pPr>
              <a:lnSpc>
                <a:spcPts val="26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EFD6F-7EC9-4EF2-85F9-6B22D488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29F8-6753-4487-92D4-481064D32D48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7BB7A-E68D-4E1D-A471-9B8B04C9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5094A-2D77-4C53-B8C2-678B5E6D4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D072-83BE-4F4C-8409-599B63563D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105DDD4-DD03-4CFB-9E32-E84A405A11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1150" y="336550"/>
            <a:ext cx="6080506" cy="6521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8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photo right plus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60E4E-C110-402C-AA3D-7CE51FCB5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376" y="1247685"/>
            <a:ext cx="4950881" cy="167617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209BD-8FA0-4E77-9D45-F04C4A328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75" y="3064275"/>
            <a:ext cx="4950881" cy="3511486"/>
          </a:xfrm>
        </p:spPr>
        <p:txBody>
          <a:bodyPr>
            <a:noAutofit/>
          </a:bodyPr>
          <a:lstStyle>
            <a:lvl2pPr>
              <a:lnSpc>
                <a:spcPts val="26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EFD6F-7EC9-4EF2-85F9-6B22D488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29F8-6753-4487-92D4-481064D32D48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7BB7A-E68D-4E1D-A471-9B8B04C9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5094A-2D77-4C53-B8C2-678B5E6D4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D072-83BE-4F4C-8409-599B63563D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105DDD4-DD03-4CFB-9E32-E84A405A11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36550"/>
            <a:ext cx="6080506" cy="6521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78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 2">
            <a:extLst>
              <a:ext uri="{FF2B5EF4-FFF2-40B4-BE49-F238E27FC236}">
                <a16:creationId xmlns:a16="http://schemas.microsoft.com/office/drawing/2014/main" id="{12DA565A-17C9-4A4A-A89B-C2364D194E5C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5845323" y="4517507"/>
            <a:ext cx="5749565" cy="7233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or other text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B1A5DC-CC89-42B5-A7BF-026A3F3F82ED}"/>
              </a:ext>
            </a:extLst>
          </p:cNvPr>
          <p:cNvSpPr/>
          <p:nvPr/>
        </p:nvSpPr>
        <p:spPr>
          <a:xfrm>
            <a:off x="325542" y="5756654"/>
            <a:ext cx="1927403" cy="11013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E204ED3-A4CB-4AF1-91BC-60C45954F6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450" y="326454"/>
            <a:ext cx="4918261" cy="3016459"/>
          </a:xfrm>
          <a:prstGeom prst="rect">
            <a:avLst/>
          </a:prstGeom>
          <a:ln w="19050"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7ADED89-9281-4B84-8DFE-5AF590896D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450" y="3393444"/>
            <a:ext cx="1920893" cy="3157161"/>
          </a:xfrm>
          <a:prstGeom prst="rect">
            <a:avLst/>
          </a:prstGeom>
          <a:ln w="19050">
            <a:noFill/>
          </a:ln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86FCCC-9ABE-471E-8889-8EDAFD019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7929" y="3393444"/>
            <a:ext cx="2948782" cy="3787582"/>
          </a:xfrm>
          <a:prstGeom prst="rect">
            <a:avLst/>
          </a:prstGeom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74D6D8-F737-4F02-A82E-74620AA59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4495" y="645595"/>
            <a:ext cx="5749565" cy="3419475"/>
          </a:xfrm>
        </p:spPr>
        <p:txBody>
          <a:bodyPr anchor="b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4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neso Cond Regular" panose="02000506040000020004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5A9D4E-C7BD-4A0B-9124-290C39640CF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DE7B4B0-9523-48C0-B21B-E00C941C8C4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06B2-AEED-4FCC-A6A5-DE2975DD310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37F49-CD32-4CA7-9C0B-8ADD6DBF47A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6F115D-E0FB-4D6D-AF78-D6C05A7ED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14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241E8-8930-4B7D-B44A-EFB4A274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32275-3890-4C09-B8CB-1A39A57E9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7817" y="1247684"/>
            <a:ext cx="3324314" cy="542049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9FE02-8122-40E6-B78A-724D5C158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44702" y="1247684"/>
            <a:ext cx="3487689" cy="54204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E6CE3-EB36-493C-AD6A-EC9782CFF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29F8-6753-4487-92D4-481064D32D48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5A6A2-A509-4017-8EEA-DD5F5D0D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751F2-D15A-44B0-A620-184F68E0A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D072-83BE-4F4C-8409-599B63563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688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, title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32275-3890-4C09-B8CB-1A39A57E9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2376" y="1487252"/>
            <a:ext cx="5004935" cy="50939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9FE02-8122-40E6-B78A-724D5C158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8599" y="1487252"/>
            <a:ext cx="5004936" cy="50939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C49608-9193-44A8-B92A-1961C6814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376" y="705815"/>
            <a:ext cx="11065796" cy="523174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A8C001-FC4C-4D54-B5CD-975F379B6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B4B0-9523-48C0-B21B-E00C941C8C4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1EF57-88FF-43A0-A185-7EBF42CB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18316-AF82-411C-934B-C9ACE10A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115D-E0FB-4D6D-AF78-D6C05A7ED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19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FDEAA-5ACE-4CEF-A42F-BD4A6050D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50" y="705815"/>
            <a:ext cx="3031533" cy="523167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76E1E-DBC1-4447-A884-E86F35886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7817" y="640935"/>
            <a:ext cx="3414719" cy="763209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  <a:latin typeface="Gineso Cond Demi" panose="0200050604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89EB18-9DBD-4F50-A038-846425ECF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37817" y="1562100"/>
            <a:ext cx="3414719" cy="4786523"/>
          </a:xfrm>
        </p:spPr>
        <p:txBody>
          <a:bodyPr>
            <a:noAutofit/>
          </a:bodyPr>
          <a:lstStyle>
            <a:lvl1pPr marL="174625" indent="-174625">
              <a:lnSpc>
                <a:spcPts val="23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1600"/>
            </a:lvl1pPr>
            <a:lvl2pPr marL="339725" indent="-165100">
              <a:lnSpc>
                <a:spcPts val="2100"/>
              </a:lnSpc>
              <a:defRPr sz="1600"/>
            </a:lvl2pPr>
            <a:lvl3pPr marL="631825" indent="-115888">
              <a:tabLst/>
              <a:defRPr/>
            </a:lvl3pPr>
            <a:lvl4pPr marL="1027113" indent="-168275">
              <a:lnSpc>
                <a:spcPts val="1900"/>
              </a:lnSpc>
              <a:spcBef>
                <a:spcPts val="0"/>
              </a:spcBef>
              <a:defRPr sz="14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A9985E-737E-4C7E-A71E-2252E74E42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52541" y="651347"/>
            <a:ext cx="3414719" cy="777794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0" kern="1200" dirty="0">
                <a:solidFill>
                  <a:schemeClr val="accent1"/>
                </a:solidFill>
                <a:latin typeface="Gineso Cond Demi" panose="02000506040000020004" pitchFamily="50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700"/>
              </a:spcAft>
              <a:buClr>
                <a:srgbClr val="ED8B00"/>
              </a:buClr>
              <a:buFont typeface="Wingdings" panose="05000000000000000000" pitchFamily="2" charset="2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96DE29-5ED6-4721-B26C-3C710D407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B4B0-9523-48C0-B21B-E00C941C8C4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E863CC-A84A-49EC-B24C-AE33CFDA9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75A18A-9DCB-4201-AD8A-43093981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115D-E0FB-4D6D-AF78-D6C05A7ED60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5A96C62-1628-4381-A5F9-7BA17EA7EEF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52541" y="1562100"/>
            <a:ext cx="3414719" cy="4786523"/>
          </a:xfrm>
        </p:spPr>
        <p:txBody>
          <a:bodyPr>
            <a:noAutofit/>
          </a:bodyPr>
          <a:lstStyle>
            <a:lvl1pPr marL="174625" indent="-174625">
              <a:lnSpc>
                <a:spcPts val="23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1600"/>
            </a:lvl1pPr>
            <a:lvl2pPr marL="339725" indent="-165100">
              <a:lnSpc>
                <a:spcPts val="2100"/>
              </a:lnSpc>
              <a:defRPr sz="1600"/>
            </a:lvl2pPr>
            <a:lvl3pPr marL="631825" indent="-115888">
              <a:tabLst/>
              <a:defRPr/>
            </a:lvl3pPr>
            <a:lvl4pPr marL="1027113" indent="-168275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027113" lvl="3" indent="-168275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7091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A7B8F-9D39-FF44-832E-482A29554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B3A08-1236-8D4E-9FF8-04BB31912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15D9B-0768-7B49-A7A2-E015883F3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1CD-AA9D-504B-B7E4-729F64B57B9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C9950-CF63-324A-8DB3-8F337B112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72EDF-2E6B-0945-9B7F-EFD223B2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D9FA-2CB8-664F-9A0E-1E10E8483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35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; title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C8058DF-3A9C-461E-8367-38819BF42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6916" y="1350236"/>
            <a:ext cx="5138907" cy="716952"/>
          </a:xfrm>
        </p:spPr>
        <p:txBody>
          <a:bodyPr anchor="b">
            <a:normAutofit/>
          </a:bodyPr>
          <a:lstStyle>
            <a:lvl1pPr marL="0" indent="0">
              <a:lnSpc>
                <a:spcPts val="2700"/>
              </a:lnSpc>
              <a:buNone/>
              <a:defRPr lang="en-US" sz="2400" b="0" kern="1200" baseline="0" dirty="0" smtClean="0">
                <a:solidFill>
                  <a:schemeClr val="accent1"/>
                </a:solidFill>
                <a:latin typeface="Gineso Cond Demi" panose="02000506040000020004" pitchFamily="50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ts val="3200"/>
              </a:lnSpc>
              <a:spcBef>
                <a:spcPts val="1600"/>
              </a:spcBef>
              <a:spcAft>
                <a:spcPts val="900"/>
              </a:spcAft>
              <a:buClr>
                <a:srgbClr val="ED8B00"/>
              </a:buClr>
              <a:buFont typeface="Wingdings" panose="05000000000000000000" pitchFamily="2" charset="2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38E861B-9F45-4809-AFB7-47254836FC0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506916" y="2252131"/>
            <a:ext cx="5138907" cy="4259263"/>
          </a:xfrm>
        </p:spPr>
        <p:txBody>
          <a:bodyPr>
            <a:normAutofit/>
          </a:bodyPr>
          <a:lstStyle>
            <a:lvl1pPr marL="174625" indent="-17462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Clr>
                <a:srgbClr val="ED8B00"/>
              </a:buClr>
              <a:buFont typeface="Arial" panose="020B0604020202020204" pitchFamily="34" charset="0"/>
              <a:buChar char="•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725" indent="-165100" algn="l" defTabSz="914400" rtl="0" eaLnBrk="1" latinLnBrk="0" hangingPunct="1">
              <a:lnSpc>
                <a:spcPts val="21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Gineso Cond Book" panose="02000506040000020004" pitchFamily="50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1825" indent="-115888" algn="l" defTabSz="914400" rtl="0" eaLnBrk="1" latinLnBrk="0" hangingPunct="1">
              <a:lnSpc>
                <a:spcPts val="23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174625" lvl="0" indent="-17462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Clr>
                <a:srgbClr val="ED8B00"/>
              </a:buClr>
              <a:buFont typeface="Arial" panose="020B0604020202020204" pitchFamily="34" charset="0"/>
              <a:buChar char="•"/>
            </a:pPr>
            <a:r>
              <a:rPr lang="en-US" dirty="0"/>
              <a:t>Edit first-level bullet</a:t>
            </a:r>
          </a:p>
          <a:p>
            <a:pPr marL="339725" lvl="1" indent="-165100" algn="l" defTabSz="914400" rtl="0" eaLnBrk="1" latinLnBrk="0" hangingPunct="1">
              <a:lnSpc>
                <a:spcPts val="21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Gineso Cond Book" panose="02000506040000020004" pitchFamily="50" charset="0"/>
              <a:buChar char="–"/>
            </a:pPr>
            <a:r>
              <a:rPr lang="en-US" dirty="0"/>
              <a:t>Here is a second bullet</a:t>
            </a:r>
          </a:p>
          <a:p>
            <a:pPr marL="339725" lvl="1" indent="-165100" algn="l" defTabSz="914400" rtl="0" eaLnBrk="1" latinLnBrk="0" hangingPunct="1">
              <a:lnSpc>
                <a:spcPts val="21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Gineso Cond Book" panose="02000506040000020004" pitchFamily="50" charset="0"/>
              <a:buChar char="–"/>
            </a:pPr>
            <a:r>
              <a:rPr lang="en-US" dirty="0"/>
              <a:t>Here is another second-level bullet</a:t>
            </a:r>
          </a:p>
          <a:p>
            <a:pPr marL="631825" lvl="2" indent="-115888" algn="l" defTabSz="914400" rtl="0" eaLnBrk="1" latinLnBrk="0" hangingPunct="1">
              <a:lnSpc>
                <a:spcPts val="23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Here is a third-level bullet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2CE15BA-F50E-4E43-ADD2-6C0D949F5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5835" y="1350236"/>
            <a:ext cx="5138907" cy="716952"/>
          </a:xfrm>
        </p:spPr>
        <p:txBody>
          <a:bodyPr anchor="b">
            <a:normAutofit/>
          </a:bodyPr>
          <a:lstStyle>
            <a:lvl1pPr marL="0" indent="0">
              <a:lnSpc>
                <a:spcPts val="2700"/>
              </a:lnSpc>
              <a:buNone/>
              <a:defRPr lang="en-US" sz="2400" b="0" kern="1200" baseline="0" smtClean="0">
                <a:solidFill>
                  <a:schemeClr val="accent1"/>
                </a:solidFill>
                <a:latin typeface="Gineso Cond Demi" panose="02000506040000020004" pitchFamily="50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ts val="3200"/>
              </a:lnSpc>
              <a:spcBef>
                <a:spcPts val="1600"/>
              </a:spcBef>
              <a:spcAft>
                <a:spcPts val="900"/>
              </a:spcAft>
              <a:buClr>
                <a:srgbClr val="ED8B00"/>
              </a:buClr>
              <a:buFont typeface="Wingdings" panose="05000000000000000000" pitchFamily="2" charset="2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6B7F578-7590-466B-9A78-FE798F8EFF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75835" y="2252131"/>
            <a:ext cx="5138907" cy="4259263"/>
          </a:xfrm>
        </p:spPr>
        <p:txBody>
          <a:bodyPr>
            <a:normAutofit/>
          </a:bodyPr>
          <a:lstStyle>
            <a:lvl1pPr marL="517525" indent="-342900">
              <a:buFontTx/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8575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85750"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7" indent="-285750">
              <a:defRPr/>
            </a:lvl4pPr>
          </a:lstStyle>
          <a:p>
            <a:pPr marL="174625" lvl="0" indent="-17462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Clr>
                <a:srgbClr val="ED8B00"/>
              </a:buClr>
              <a:buFont typeface="Arial" panose="020B0604020202020204" pitchFamily="34" charset="0"/>
              <a:buChar char="•"/>
            </a:pPr>
            <a:r>
              <a:rPr lang="en-US" dirty="0"/>
              <a:t>Edit first-level bullet</a:t>
            </a:r>
          </a:p>
          <a:p>
            <a:pPr marL="339725" lvl="1" indent="-165100" algn="l" defTabSz="914400" rtl="0" eaLnBrk="1" latinLnBrk="0" hangingPunct="1">
              <a:lnSpc>
                <a:spcPts val="21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Gineso Cond Book" panose="02000506040000020004" pitchFamily="50" charset="0"/>
              <a:buChar char="–"/>
            </a:pPr>
            <a:r>
              <a:rPr lang="en-US" dirty="0"/>
              <a:t>Here is a second bullet</a:t>
            </a:r>
          </a:p>
          <a:p>
            <a:pPr marL="339725" lvl="1" indent="-165100" algn="l" defTabSz="914400" rtl="0" eaLnBrk="1" latinLnBrk="0" hangingPunct="1">
              <a:lnSpc>
                <a:spcPts val="21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Gineso Cond Book" panose="02000506040000020004" pitchFamily="50" charset="0"/>
              <a:buChar char="–"/>
            </a:pPr>
            <a:r>
              <a:rPr lang="en-US" dirty="0"/>
              <a:t>Here is another second-level bullet</a:t>
            </a:r>
          </a:p>
          <a:p>
            <a:pPr marL="631825" lvl="2" indent="-115888" algn="l" defTabSz="914400" rtl="0" eaLnBrk="1" latinLnBrk="0" hangingPunct="1">
              <a:lnSpc>
                <a:spcPts val="23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Here is a third-level bullet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F6FD41-C409-4731-A088-1AF292F33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B4B0-9523-48C0-B21B-E00C941C8C4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3FCC58-851A-4600-B4DB-FB3CB2445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8D0BF-4075-4A14-A205-277B7C78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115D-E0FB-4D6D-AF78-D6C05A7ED60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9D35C34-E846-4802-8D37-CCB4F97A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182" y="715804"/>
            <a:ext cx="11305726" cy="420624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7649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6986B-E771-461F-A63A-236BD46A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499" y="1249745"/>
            <a:ext cx="2998267" cy="365054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54E111-64FA-4C4B-9235-C1AA69F69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29F8-6753-4487-92D4-481064D32D48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96CED-BD26-472F-B302-8010004CD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350AC-EFDF-4936-9D72-A32FCFC5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D072-83BE-4F4C-8409-599B63563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436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or peop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60E4E-C110-402C-AA3D-7CE51FCB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729095-B1D2-43F7-AC97-0E2E55C2D9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5422" y="5503983"/>
            <a:ext cx="2885932" cy="114888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lang="en-US" sz="14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ED8B00"/>
              </a:buClr>
              <a:buFontTx/>
              <a:buNone/>
            </a:pPr>
            <a:r>
              <a:rPr lang="en-US" dirty="0"/>
              <a:t>Enter person’s name and info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3A53C54-8B7C-41D8-AF32-C2C755E0E2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05172" y="3739630"/>
            <a:ext cx="2500313" cy="167481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Person’s photo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5307598-D871-4907-8790-F58CF42110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5422" y="2280114"/>
            <a:ext cx="2885932" cy="1148886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lang="en-US" sz="14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ED8B00"/>
              </a:buClr>
              <a:buFontTx/>
              <a:buNone/>
            </a:pPr>
            <a:r>
              <a:rPr lang="en-US" dirty="0"/>
              <a:t>Enter person’s name and info here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3390942-9942-49F0-9F31-A0D0A076F82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05172" y="515761"/>
            <a:ext cx="2500313" cy="167481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Person’s photo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4D9081E-F1D3-4A33-8559-EFF5FE82A6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8010" y="5503983"/>
            <a:ext cx="3125056" cy="114888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lang="en-US" sz="14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ED8B00"/>
              </a:buClr>
              <a:buFontTx/>
              <a:buNone/>
            </a:pPr>
            <a:r>
              <a:rPr lang="en-US" dirty="0"/>
              <a:t>Enter person’s name and info here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7246F1A6-C04D-4F04-9390-4BA9E00C466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77760" y="3739630"/>
            <a:ext cx="2500313" cy="167481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Person’s photo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5C6E2A6A-5178-4631-A75B-E4CA5B07E0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90104" y="2280114"/>
            <a:ext cx="3112961" cy="1148886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US" sz="14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ED8B00"/>
              </a:buClr>
              <a:buFontTx/>
              <a:buNone/>
            </a:pPr>
            <a:r>
              <a:rPr lang="en-US" dirty="0"/>
              <a:t>Enter person’s name and info here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962E7D79-B036-4BF8-AB3D-A9EFD6E364F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277760" y="515761"/>
            <a:ext cx="2500313" cy="167481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Person’s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2A8C4D-6919-4C8B-9022-7D8681F60E4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DE7B4B0-9523-48C0-B21B-E00C941C8C4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7A41F-7B52-4F9B-9B6D-855901A93AC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2E8BC-7E01-4C40-9453-E83986FA5F8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6F115D-E0FB-4D6D-AF78-D6C05A7ED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93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at top o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4173CE-574F-442D-9332-B0DACDC5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B4B0-9523-48C0-B21B-E00C941C8C4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5ACD1A-1BB8-487C-A326-EB35A3878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5DDD5-4F28-455A-9333-712FA5F6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115D-E0FB-4D6D-AF78-D6C05A7ED60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0FD3D06-2905-44AF-ABB3-B4D9C33D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376" y="705815"/>
            <a:ext cx="11207862" cy="420624"/>
          </a:xfrm>
        </p:spPr>
        <p:txBody>
          <a:bodyPr anchor="t" anchorCtr="0"/>
          <a:lstStyle>
            <a:lvl1pPr>
              <a:lnSpc>
                <a:spcPts val="46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044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t top; un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C34A0-498A-4B76-A63C-6B0EDBA687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2376" y="1571002"/>
            <a:ext cx="10774363" cy="4885542"/>
          </a:xfrm>
        </p:spPr>
        <p:txBody>
          <a:bodyPr/>
          <a:lstStyle>
            <a:lvl1pPr marL="0" indent="0">
              <a:lnSpc>
                <a:spcPts val="2900"/>
              </a:lnSpc>
              <a:buFontTx/>
              <a:buNone/>
              <a:defRPr/>
            </a:lvl1pPr>
            <a:lvl2pPr>
              <a:lnSpc>
                <a:spcPts val="2600"/>
              </a:lnSpc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2181A1-E20F-4AD1-993D-54EC5E5BF0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E7B4B0-9523-48C0-B21B-E00C941C8C4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7379BD-1556-4D41-8CD3-CAB21A94A2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C73D7-E863-49D3-A2DC-C21211B9CA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D6F115D-E0FB-4D6D-AF78-D6C05A7ED60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9A47D9-7E49-4440-BAA4-1086D053C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376" y="731814"/>
            <a:ext cx="11305726" cy="420624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2008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78FCA5-02F0-4EC7-9902-893E7DE4DA1F}"/>
              </a:ext>
            </a:extLst>
          </p:cNvPr>
          <p:cNvSpPr/>
          <p:nvPr/>
        </p:nvSpPr>
        <p:spPr>
          <a:xfrm>
            <a:off x="171450" y="0"/>
            <a:ext cx="36612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1C853E-8213-48CB-9BE8-8FF2EAAD633D}"/>
              </a:ext>
            </a:extLst>
          </p:cNvPr>
          <p:cNvSpPr/>
          <p:nvPr/>
        </p:nvSpPr>
        <p:spPr>
          <a:xfrm>
            <a:off x="3583007" y="6694635"/>
            <a:ext cx="8608993" cy="163365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D49ACA-95C8-4850-9604-0BAD1A7C5864}"/>
              </a:ext>
            </a:extLst>
          </p:cNvPr>
          <p:cNvSpPr/>
          <p:nvPr/>
        </p:nvSpPr>
        <p:spPr>
          <a:xfrm>
            <a:off x="171450" y="6694635"/>
            <a:ext cx="3411557" cy="163365"/>
          </a:xfrm>
          <a:prstGeom prst="rect">
            <a:avLst/>
          </a:prstGeom>
          <a:solidFill>
            <a:srgbClr val="861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398842-C41E-43BA-99ED-2407EC433DEC}"/>
              </a:ext>
            </a:extLst>
          </p:cNvPr>
          <p:cNvSpPr/>
          <p:nvPr/>
        </p:nvSpPr>
        <p:spPr>
          <a:xfrm>
            <a:off x="-68826" y="2"/>
            <a:ext cx="12260826" cy="685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E9CD7F-74D1-4602-8EC6-BB7AC4FD2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B4B0-9523-48C0-B21B-E00C941C8C4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2F0971-7BF1-4A06-BE32-1C43785D3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7AA09-0C4D-46FF-84BF-CAB331F9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115D-E0FB-4D6D-AF78-D6C05A7ED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35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78FCA5-02F0-4EC7-9902-893E7DE4DA1F}"/>
              </a:ext>
            </a:extLst>
          </p:cNvPr>
          <p:cNvSpPr/>
          <p:nvPr/>
        </p:nvSpPr>
        <p:spPr>
          <a:xfrm>
            <a:off x="171450" y="0"/>
            <a:ext cx="36612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1C853E-8213-48CB-9BE8-8FF2EAAD633D}"/>
              </a:ext>
            </a:extLst>
          </p:cNvPr>
          <p:cNvSpPr/>
          <p:nvPr/>
        </p:nvSpPr>
        <p:spPr>
          <a:xfrm>
            <a:off x="3583007" y="6694635"/>
            <a:ext cx="8608993" cy="163365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D49ACA-95C8-4850-9604-0BAD1A7C5864}"/>
              </a:ext>
            </a:extLst>
          </p:cNvPr>
          <p:cNvSpPr/>
          <p:nvPr/>
        </p:nvSpPr>
        <p:spPr>
          <a:xfrm>
            <a:off x="171450" y="6694635"/>
            <a:ext cx="3411557" cy="163365"/>
          </a:xfrm>
          <a:prstGeom prst="rect">
            <a:avLst/>
          </a:prstGeom>
          <a:solidFill>
            <a:srgbClr val="861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398842-C41E-43BA-99ED-2407EC433DEC}"/>
              </a:ext>
            </a:extLst>
          </p:cNvPr>
          <p:cNvSpPr/>
          <p:nvPr/>
        </p:nvSpPr>
        <p:spPr>
          <a:xfrm>
            <a:off x="-68826" y="2"/>
            <a:ext cx="12260826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F4FE3E-44DE-4DDF-A9D4-447E30AE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B4B0-9523-48C0-B21B-E00C941C8C4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B4880-FCF6-4F8C-907B-2D68F710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79862-7798-4117-8B32-29793ECD3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115D-E0FB-4D6D-AF78-D6C05A7ED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41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92B89E-D2BD-49E6-B340-3ABA275C7D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2376" y="1562101"/>
            <a:ext cx="2485662" cy="4826342"/>
          </a:xfrm>
        </p:spPr>
        <p:txBody>
          <a:bodyPr>
            <a:normAutofit/>
          </a:bodyPr>
          <a:lstStyle>
            <a:lvl1pPr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ts val="2200"/>
              </a:lnSpc>
              <a:spcBef>
                <a:spcPts val="1600"/>
              </a:spcBef>
              <a:spcAft>
                <a:spcPts val="900"/>
              </a:spcAft>
              <a:buClr>
                <a:srgbClr val="ED8B00"/>
              </a:buClr>
              <a:buFont typeface="Wingdings" panose="05000000000000000000" pitchFamily="2" charset="2"/>
              <a:buNone/>
            </a:pPr>
            <a:r>
              <a:rPr lang="en-US" dirty="0"/>
              <a:t>Edit caption for content at right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A1F378-7681-4024-9F9C-AB64B7F0A08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DE7B4B0-9523-48C0-B21B-E00C941C8C4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852-A171-4792-8CD5-B5DE785FD6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FE949-0031-46B0-A452-AACCD28564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6F115D-E0FB-4D6D-AF78-D6C05A7ED60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605E66-9B82-42F5-B503-DADAD04FB6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44988" y="723900"/>
            <a:ext cx="7418387" cy="556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1190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; BLANK SPACE F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92B89E-D2BD-49E6-B340-3ABA275C7D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2375" y="2754351"/>
            <a:ext cx="3015607" cy="3634092"/>
          </a:xfrm>
        </p:spPr>
        <p:txBody>
          <a:bodyPr>
            <a:normAutofit/>
          </a:bodyPr>
          <a:lstStyle>
            <a:lvl1pPr marL="285750" indent="-285750">
              <a:lnSpc>
                <a:spcPts val="3200"/>
              </a:lnSpc>
              <a:buClr>
                <a:schemeClr val="bg1"/>
              </a:buClr>
              <a:buFont typeface="Wingdings" panose="05000000000000000000" pitchFamily="2" charset="2"/>
              <a:buChar char="§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ts val="2200"/>
              </a:lnSpc>
              <a:spcBef>
                <a:spcPts val="1600"/>
              </a:spcBef>
              <a:spcAft>
                <a:spcPts val="900"/>
              </a:spcAft>
              <a:buClr>
                <a:srgbClr val="ED8B00"/>
              </a:buClr>
              <a:buFont typeface="Wingdings" panose="05000000000000000000" pitchFamily="2" charset="2"/>
              <a:buNone/>
            </a:pPr>
            <a:r>
              <a:rPr lang="en-US" dirty="0"/>
              <a:t>Edit caption for diagram or chart at right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A3D07-8C2A-41A7-B676-6BAEB46C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376" y="738868"/>
            <a:ext cx="3015607" cy="17934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88275-FC16-4183-971D-D824742723B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DE7B4B0-9523-48C0-B21B-E00C941C8C4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A68464-1597-4AD7-8036-C61343C9F5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AB3B0-D3BD-48B5-81F8-699333A6F24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6F115D-E0FB-4D6D-AF78-D6C05A7ED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15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3CC0C-B7A1-455D-A295-FA59256A0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62400" y="723900"/>
            <a:ext cx="7801232" cy="5812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E7378DD-9767-493B-AAD6-022D5281DE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2375" y="1538244"/>
            <a:ext cx="2485663" cy="4998480"/>
          </a:xfrm>
        </p:spPr>
        <p:txBody>
          <a:bodyPr/>
          <a:lstStyle>
            <a:lvl1pPr marL="0" indent="0">
              <a:buFontTx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2200"/>
              </a:lnSpc>
              <a:spcBef>
                <a:spcPts val="1600"/>
              </a:spcBef>
              <a:spcAft>
                <a:spcPts val="900"/>
              </a:spcAft>
              <a:buClr>
                <a:srgbClr val="ED8B00"/>
              </a:buClr>
              <a:buFont typeface="Wingdings" panose="05000000000000000000" pitchFamily="2" charset="2"/>
              <a:buNone/>
            </a:pPr>
            <a:r>
              <a:rPr lang="en-US" dirty="0"/>
              <a:t>Edit caption for picture at right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470EA3-BF5A-4312-9CED-D175400DF8C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E7B4B0-9523-48C0-B21B-E00C941C8C4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99F82D-1B48-41F4-9DD4-AF00C8C511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BD645-6CE2-4247-AB87-4735C833A5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6F115D-E0FB-4D6D-AF78-D6C05A7ED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4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9BBB8-A17D-F74D-B289-B1F09DCA8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1A437-E5F3-7D4D-9F5B-7819B13DD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1F399-141D-534C-8644-46C50550D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1CD-AA9D-504B-B7E4-729F64B57B9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71A9D-50A3-5845-B5BE-B771BC3DA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E716F-C21B-7D48-9AA5-0F3022EE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D9FA-2CB8-664F-9A0E-1E10E8483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712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alkout Slide - Research and Innovai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2357F-30CD-4A3C-A4D4-4B056C2EF2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61F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F0EF2C-F5F2-4AD6-89A5-7E7B1A84F6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811" y="2799602"/>
            <a:ext cx="7443875" cy="111496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F0543F-320F-4146-B901-EA111530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B4B0-9523-48C0-B21B-E00C941C8C4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1027C6-08BA-487F-BF91-DFD647AB5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E2E7E-0F37-4FFC-BF81-D84B1A36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115D-E0FB-4D6D-AF78-D6C05A7ED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47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8D876-46FF-434E-8D1F-84232E2B7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2F3AB-4C16-43D8-9973-6FAC0CA11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17292-BC3A-4B2D-91D8-21B65EBF8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29F8-6753-4487-92D4-481064D32D48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1E92D-6085-4546-9E41-49DBC5B01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40E82-D045-4719-AE47-20827948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D072-83BE-4F4C-8409-599B63563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421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A52BC9-7C3C-4143-9355-ED77B4826D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0ABE7-2BF5-4A13-9452-C57729391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EFC8E-7B22-4A2F-901B-7AD140B4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29F8-6753-4487-92D4-481064D32D48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21943-B2BF-4FB8-AE85-E68CB9D3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3EE0-0DDA-4A5C-A83D-7A02AA2A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D072-83BE-4F4C-8409-599B63563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8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298119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 (no left col show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201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592552-9055-4D79-90BB-47A110EE48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206032" cy="685800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E12C742-DD1E-46A2-8CB2-8EC5C2FC3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5297" y="4952828"/>
            <a:ext cx="5405863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date of presentation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AC08D-157B-47D8-8D1B-1E9D3F7EA5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25297" y="723901"/>
            <a:ext cx="5405182" cy="2828722"/>
          </a:xfrm>
        </p:spPr>
        <p:txBody>
          <a:bodyPr anchor="b"/>
          <a:lstStyle>
            <a:lvl1pPr algn="l">
              <a:lnSpc>
                <a:spcPts val="4400"/>
              </a:lnSpc>
              <a:defRPr kumimoji="0" lang="en-US" sz="4400" b="0" i="0" u="none" strike="noStrike" kern="1200" cap="none" spc="0" normalizeH="0" baseline="0" dirty="0">
                <a:ln>
                  <a:noFill/>
                </a:ln>
                <a:solidFill>
                  <a:srgbClr val="3B3C3E"/>
                </a:solidFill>
                <a:effectLst/>
                <a:uLnTx/>
                <a:uFillTx/>
                <a:latin typeface="Gineso Cond Demi Italic" panose="02000506040000020004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9BA1B-268F-4CF7-B07E-B2DF37EDD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5298" y="3936963"/>
            <a:ext cx="5405182" cy="627661"/>
          </a:xfrm>
        </p:spPr>
        <p:txBody>
          <a:bodyPr>
            <a:noAutofit/>
          </a:bodyPr>
          <a:lstStyle>
            <a:lvl1pPr marL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05095E-9436-4E9F-BC4F-730E984E10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776" y="403714"/>
            <a:ext cx="4918261" cy="3208414"/>
          </a:xfrm>
          <a:prstGeom prst="rect">
            <a:avLst/>
          </a:prstGeom>
          <a:ln w="19050">
            <a:noFill/>
          </a:ln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A05301E0-DF4F-459F-8D87-C8541C942351}"/>
              </a:ext>
            </a:extLst>
          </p:cNvPr>
          <p:cNvSpPr txBox="1">
            <a:spLocks/>
          </p:cNvSpPr>
          <p:nvPr/>
        </p:nvSpPr>
        <p:spPr>
          <a:xfrm>
            <a:off x="5574765" y="6356350"/>
            <a:ext cx="1443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D75611F-9386-4992-9842-CFD03D85AD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776" y="3666742"/>
            <a:ext cx="2097436" cy="3447326"/>
          </a:xfrm>
          <a:prstGeom prst="rect">
            <a:avLst/>
          </a:prstGeom>
          <a:ln w="19050">
            <a:noFill/>
          </a:ln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B3125429-E0E5-4E61-8100-351461F4C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60880" y="3666742"/>
            <a:ext cx="2754628" cy="3433930"/>
          </a:xfrm>
          <a:prstGeom prst="rect">
            <a:avLst/>
          </a:prstGeom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B20F96D-C9BB-4CA1-A33C-F953E118FC8A}"/>
              </a:ext>
            </a:extLst>
          </p:cNvPr>
          <p:cNvSpPr/>
          <p:nvPr/>
        </p:nvSpPr>
        <p:spPr>
          <a:xfrm>
            <a:off x="9254848" y="6195936"/>
            <a:ext cx="2951186" cy="669033"/>
          </a:xfrm>
          <a:prstGeom prst="rect">
            <a:avLst/>
          </a:prstGeom>
          <a:solidFill>
            <a:srgbClr val="861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07B8F8F1-AA8C-4A46-BDEA-CDA7797EC427}"/>
              </a:ext>
            </a:extLst>
          </p:cNvPr>
          <p:cNvSpPr/>
          <p:nvPr/>
        </p:nvSpPr>
        <p:spPr>
          <a:xfrm>
            <a:off x="8827325" y="6195936"/>
            <a:ext cx="1748385" cy="669033"/>
          </a:xfrm>
          <a:custGeom>
            <a:avLst/>
            <a:gdLst>
              <a:gd name="connsiteX0" fmla="*/ 0 w 901337"/>
              <a:gd name="connsiteY0" fmla="*/ 0 h 585216"/>
              <a:gd name="connsiteX1" fmla="*/ 901337 w 901337"/>
              <a:gd name="connsiteY1" fmla="*/ 0 h 585216"/>
              <a:gd name="connsiteX2" fmla="*/ 901337 w 901337"/>
              <a:gd name="connsiteY2" fmla="*/ 585216 h 585216"/>
              <a:gd name="connsiteX3" fmla="*/ 0 w 901337"/>
              <a:gd name="connsiteY3" fmla="*/ 585216 h 585216"/>
              <a:gd name="connsiteX4" fmla="*/ 0 w 901337"/>
              <a:gd name="connsiteY4" fmla="*/ 0 h 585216"/>
              <a:gd name="connsiteX0" fmla="*/ 368300 w 1269637"/>
              <a:gd name="connsiteY0" fmla="*/ 0 h 585216"/>
              <a:gd name="connsiteX1" fmla="*/ 1269637 w 1269637"/>
              <a:gd name="connsiteY1" fmla="*/ 0 h 585216"/>
              <a:gd name="connsiteX2" fmla="*/ 1269637 w 1269637"/>
              <a:gd name="connsiteY2" fmla="*/ 585216 h 585216"/>
              <a:gd name="connsiteX3" fmla="*/ 0 w 1269637"/>
              <a:gd name="connsiteY3" fmla="*/ 582041 h 585216"/>
              <a:gd name="connsiteX4" fmla="*/ 368300 w 1269637"/>
              <a:gd name="connsiteY4" fmla="*/ 0 h 585216"/>
              <a:gd name="connsiteX0" fmla="*/ 285155 w 1186492"/>
              <a:gd name="connsiteY0" fmla="*/ 0 h 585216"/>
              <a:gd name="connsiteX1" fmla="*/ 1186492 w 1186492"/>
              <a:gd name="connsiteY1" fmla="*/ 0 h 585216"/>
              <a:gd name="connsiteX2" fmla="*/ 1186492 w 1186492"/>
              <a:gd name="connsiteY2" fmla="*/ 585216 h 585216"/>
              <a:gd name="connsiteX3" fmla="*/ 0 w 1186492"/>
              <a:gd name="connsiteY3" fmla="*/ 451705 h 585216"/>
              <a:gd name="connsiteX4" fmla="*/ 285155 w 1186492"/>
              <a:gd name="connsiteY4" fmla="*/ 0 h 585216"/>
              <a:gd name="connsiteX0" fmla="*/ 285155 w 1190987"/>
              <a:gd name="connsiteY0" fmla="*/ 0 h 451705"/>
              <a:gd name="connsiteX1" fmla="*/ 1186492 w 1190987"/>
              <a:gd name="connsiteY1" fmla="*/ 0 h 451705"/>
              <a:gd name="connsiteX2" fmla="*/ 1190987 w 1190987"/>
              <a:gd name="connsiteY2" fmla="*/ 450386 h 451705"/>
              <a:gd name="connsiteX3" fmla="*/ 0 w 1190987"/>
              <a:gd name="connsiteY3" fmla="*/ 451705 h 451705"/>
              <a:gd name="connsiteX4" fmla="*/ 285155 w 1190987"/>
              <a:gd name="connsiteY4" fmla="*/ 0 h 451705"/>
              <a:gd name="connsiteX0" fmla="*/ 285155 w 1190987"/>
              <a:gd name="connsiteY0" fmla="*/ 0 h 451897"/>
              <a:gd name="connsiteX1" fmla="*/ 1186492 w 1190987"/>
              <a:gd name="connsiteY1" fmla="*/ 0 h 451897"/>
              <a:gd name="connsiteX2" fmla="*/ 1190987 w 1190987"/>
              <a:gd name="connsiteY2" fmla="*/ 450386 h 451897"/>
              <a:gd name="connsiteX3" fmla="*/ 0 w 1190987"/>
              <a:gd name="connsiteY3" fmla="*/ 451705 h 451897"/>
              <a:gd name="connsiteX4" fmla="*/ 285155 w 1190987"/>
              <a:gd name="connsiteY4" fmla="*/ 0 h 451897"/>
              <a:gd name="connsiteX0" fmla="*/ 285155 w 1190987"/>
              <a:gd name="connsiteY0" fmla="*/ 0 h 451705"/>
              <a:gd name="connsiteX1" fmla="*/ 1186492 w 1190987"/>
              <a:gd name="connsiteY1" fmla="*/ 0 h 451705"/>
              <a:gd name="connsiteX2" fmla="*/ 1190987 w 1190987"/>
              <a:gd name="connsiteY2" fmla="*/ 450386 h 451705"/>
              <a:gd name="connsiteX3" fmla="*/ 0 w 1190987"/>
              <a:gd name="connsiteY3" fmla="*/ 451705 h 451705"/>
              <a:gd name="connsiteX4" fmla="*/ 285155 w 1190987"/>
              <a:gd name="connsiteY4" fmla="*/ 0 h 451705"/>
              <a:gd name="connsiteX0" fmla="*/ 285155 w 1188739"/>
              <a:gd name="connsiteY0" fmla="*/ 0 h 454880"/>
              <a:gd name="connsiteX1" fmla="*/ 1186492 w 1188739"/>
              <a:gd name="connsiteY1" fmla="*/ 0 h 454880"/>
              <a:gd name="connsiteX2" fmla="*/ 1188739 w 1188739"/>
              <a:gd name="connsiteY2" fmla="*/ 454880 h 454880"/>
              <a:gd name="connsiteX3" fmla="*/ 0 w 1188739"/>
              <a:gd name="connsiteY3" fmla="*/ 451705 h 454880"/>
              <a:gd name="connsiteX4" fmla="*/ 285155 w 1188739"/>
              <a:gd name="connsiteY4" fmla="*/ 0 h 454880"/>
              <a:gd name="connsiteX0" fmla="*/ 285155 w 1188739"/>
              <a:gd name="connsiteY0" fmla="*/ 0 h 454880"/>
              <a:gd name="connsiteX1" fmla="*/ 1186492 w 1188739"/>
              <a:gd name="connsiteY1" fmla="*/ 0 h 454880"/>
              <a:gd name="connsiteX2" fmla="*/ 1188739 w 1188739"/>
              <a:gd name="connsiteY2" fmla="*/ 454880 h 454880"/>
              <a:gd name="connsiteX3" fmla="*/ 0 w 1188739"/>
              <a:gd name="connsiteY3" fmla="*/ 451705 h 454880"/>
              <a:gd name="connsiteX4" fmla="*/ 285155 w 1188739"/>
              <a:gd name="connsiteY4" fmla="*/ 0 h 45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739" h="454880">
                <a:moveTo>
                  <a:pt x="285155" y="0"/>
                </a:moveTo>
                <a:lnTo>
                  <a:pt x="1186492" y="0"/>
                </a:lnTo>
                <a:cubicBezTo>
                  <a:pt x="1187990" y="150129"/>
                  <a:pt x="1187241" y="304751"/>
                  <a:pt x="1188739" y="454880"/>
                </a:cubicBezTo>
                <a:cubicBezTo>
                  <a:pt x="1185748" y="451575"/>
                  <a:pt x="396246" y="452763"/>
                  <a:pt x="0" y="451705"/>
                </a:cubicBezTo>
                <a:lnTo>
                  <a:pt x="285155" y="0"/>
                </a:lnTo>
                <a:close/>
              </a:path>
            </a:pathLst>
          </a:custGeom>
          <a:solidFill>
            <a:srgbClr val="861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229B1-D60A-444D-8A1B-C64A549FB24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E7B4B0-9523-48C0-B21B-E00C941C8C4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E4604-CF8A-4F56-B6C2-C050543279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6C411-CED7-4C99-8FA8-F0ED4D0DE5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6F115D-E0FB-4D6D-AF78-D6C05A7ED606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67EE78-FAC7-4F90-8F39-AFFACA1F08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75" y="6332151"/>
            <a:ext cx="2660827" cy="39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43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328">
          <p15:clr>
            <a:srgbClr val="FBAE40"/>
          </p15:clr>
        </p15:guide>
        <p15:guide id="3" orient="horz" pos="43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with new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592552-9055-4D79-90BB-47A110EE48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206032" cy="685800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E12C742-DD1E-46A2-8CB2-8EC5C2FC3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3559" y="4952828"/>
            <a:ext cx="5405863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date of presentation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AC08D-157B-47D8-8D1B-1E9D3F7EA5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83559" y="723901"/>
            <a:ext cx="5405182" cy="2828722"/>
          </a:xfrm>
        </p:spPr>
        <p:txBody>
          <a:bodyPr anchor="b"/>
          <a:lstStyle>
            <a:lvl1pPr algn="l">
              <a:lnSpc>
                <a:spcPts val="4400"/>
              </a:lnSpc>
              <a:defRPr kumimoji="0" lang="en-US" sz="4400" b="0" i="0" u="none" strike="noStrike" kern="1200" cap="none" spc="0" normalizeH="0" baseline="0" dirty="0">
                <a:ln>
                  <a:noFill/>
                </a:ln>
                <a:solidFill>
                  <a:srgbClr val="3B3C3E"/>
                </a:solidFill>
                <a:effectLst/>
                <a:uLnTx/>
                <a:uFillTx/>
                <a:latin typeface="Gineso Cond Demi Italic" panose="02000506040000020004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9BA1B-268F-4CF7-B07E-B2DF37EDD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3560" y="3936963"/>
            <a:ext cx="5405182" cy="627661"/>
          </a:xfrm>
        </p:spPr>
        <p:txBody>
          <a:bodyPr>
            <a:noAutofit/>
          </a:bodyPr>
          <a:lstStyle>
            <a:lvl1pPr marL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A05301E0-DF4F-459F-8D87-C8541C942351}"/>
              </a:ext>
            </a:extLst>
          </p:cNvPr>
          <p:cNvSpPr txBox="1">
            <a:spLocks/>
          </p:cNvSpPr>
          <p:nvPr/>
        </p:nvSpPr>
        <p:spPr>
          <a:xfrm>
            <a:off x="5574765" y="6356350"/>
            <a:ext cx="1443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20F96D-C9BB-4CA1-A33C-F953E118FC8A}"/>
              </a:ext>
            </a:extLst>
          </p:cNvPr>
          <p:cNvSpPr/>
          <p:nvPr/>
        </p:nvSpPr>
        <p:spPr>
          <a:xfrm>
            <a:off x="9254848" y="6195936"/>
            <a:ext cx="2951186" cy="669033"/>
          </a:xfrm>
          <a:prstGeom prst="rect">
            <a:avLst/>
          </a:prstGeom>
          <a:solidFill>
            <a:srgbClr val="861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07B8F8F1-AA8C-4A46-BDEA-CDA7797EC427}"/>
              </a:ext>
            </a:extLst>
          </p:cNvPr>
          <p:cNvSpPr/>
          <p:nvPr/>
        </p:nvSpPr>
        <p:spPr>
          <a:xfrm>
            <a:off x="8827325" y="6195936"/>
            <a:ext cx="1748385" cy="669033"/>
          </a:xfrm>
          <a:custGeom>
            <a:avLst/>
            <a:gdLst>
              <a:gd name="connsiteX0" fmla="*/ 0 w 901337"/>
              <a:gd name="connsiteY0" fmla="*/ 0 h 585216"/>
              <a:gd name="connsiteX1" fmla="*/ 901337 w 901337"/>
              <a:gd name="connsiteY1" fmla="*/ 0 h 585216"/>
              <a:gd name="connsiteX2" fmla="*/ 901337 w 901337"/>
              <a:gd name="connsiteY2" fmla="*/ 585216 h 585216"/>
              <a:gd name="connsiteX3" fmla="*/ 0 w 901337"/>
              <a:gd name="connsiteY3" fmla="*/ 585216 h 585216"/>
              <a:gd name="connsiteX4" fmla="*/ 0 w 901337"/>
              <a:gd name="connsiteY4" fmla="*/ 0 h 585216"/>
              <a:gd name="connsiteX0" fmla="*/ 368300 w 1269637"/>
              <a:gd name="connsiteY0" fmla="*/ 0 h 585216"/>
              <a:gd name="connsiteX1" fmla="*/ 1269637 w 1269637"/>
              <a:gd name="connsiteY1" fmla="*/ 0 h 585216"/>
              <a:gd name="connsiteX2" fmla="*/ 1269637 w 1269637"/>
              <a:gd name="connsiteY2" fmla="*/ 585216 h 585216"/>
              <a:gd name="connsiteX3" fmla="*/ 0 w 1269637"/>
              <a:gd name="connsiteY3" fmla="*/ 582041 h 585216"/>
              <a:gd name="connsiteX4" fmla="*/ 368300 w 1269637"/>
              <a:gd name="connsiteY4" fmla="*/ 0 h 585216"/>
              <a:gd name="connsiteX0" fmla="*/ 285155 w 1186492"/>
              <a:gd name="connsiteY0" fmla="*/ 0 h 585216"/>
              <a:gd name="connsiteX1" fmla="*/ 1186492 w 1186492"/>
              <a:gd name="connsiteY1" fmla="*/ 0 h 585216"/>
              <a:gd name="connsiteX2" fmla="*/ 1186492 w 1186492"/>
              <a:gd name="connsiteY2" fmla="*/ 585216 h 585216"/>
              <a:gd name="connsiteX3" fmla="*/ 0 w 1186492"/>
              <a:gd name="connsiteY3" fmla="*/ 451705 h 585216"/>
              <a:gd name="connsiteX4" fmla="*/ 285155 w 1186492"/>
              <a:gd name="connsiteY4" fmla="*/ 0 h 585216"/>
              <a:gd name="connsiteX0" fmla="*/ 285155 w 1190987"/>
              <a:gd name="connsiteY0" fmla="*/ 0 h 451705"/>
              <a:gd name="connsiteX1" fmla="*/ 1186492 w 1190987"/>
              <a:gd name="connsiteY1" fmla="*/ 0 h 451705"/>
              <a:gd name="connsiteX2" fmla="*/ 1190987 w 1190987"/>
              <a:gd name="connsiteY2" fmla="*/ 450386 h 451705"/>
              <a:gd name="connsiteX3" fmla="*/ 0 w 1190987"/>
              <a:gd name="connsiteY3" fmla="*/ 451705 h 451705"/>
              <a:gd name="connsiteX4" fmla="*/ 285155 w 1190987"/>
              <a:gd name="connsiteY4" fmla="*/ 0 h 451705"/>
              <a:gd name="connsiteX0" fmla="*/ 285155 w 1190987"/>
              <a:gd name="connsiteY0" fmla="*/ 0 h 451897"/>
              <a:gd name="connsiteX1" fmla="*/ 1186492 w 1190987"/>
              <a:gd name="connsiteY1" fmla="*/ 0 h 451897"/>
              <a:gd name="connsiteX2" fmla="*/ 1190987 w 1190987"/>
              <a:gd name="connsiteY2" fmla="*/ 450386 h 451897"/>
              <a:gd name="connsiteX3" fmla="*/ 0 w 1190987"/>
              <a:gd name="connsiteY3" fmla="*/ 451705 h 451897"/>
              <a:gd name="connsiteX4" fmla="*/ 285155 w 1190987"/>
              <a:gd name="connsiteY4" fmla="*/ 0 h 451897"/>
              <a:gd name="connsiteX0" fmla="*/ 285155 w 1190987"/>
              <a:gd name="connsiteY0" fmla="*/ 0 h 451705"/>
              <a:gd name="connsiteX1" fmla="*/ 1186492 w 1190987"/>
              <a:gd name="connsiteY1" fmla="*/ 0 h 451705"/>
              <a:gd name="connsiteX2" fmla="*/ 1190987 w 1190987"/>
              <a:gd name="connsiteY2" fmla="*/ 450386 h 451705"/>
              <a:gd name="connsiteX3" fmla="*/ 0 w 1190987"/>
              <a:gd name="connsiteY3" fmla="*/ 451705 h 451705"/>
              <a:gd name="connsiteX4" fmla="*/ 285155 w 1190987"/>
              <a:gd name="connsiteY4" fmla="*/ 0 h 451705"/>
              <a:gd name="connsiteX0" fmla="*/ 285155 w 1188739"/>
              <a:gd name="connsiteY0" fmla="*/ 0 h 454880"/>
              <a:gd name="connsiteX1" fmla="*/ 1186492 w 1188739"/>
              <a:gd name="connsiteY1" fmla="*/ 0 h 454880"/>
              <a:gd name="connsiteX2" fmla="*/ 1188739 w 1188739"/>
              <a:gd name="connsiteY2" fmla="*/ 454880 h 454880"/>
              <a:gd name="connsiteX3" fmla="*/ 0 w 1188739"/>
              <a:gd name="connsiteY3" fmla="*/ 451705 h 454880"/>
              <a:gd name="connsiteX4" fmla="*/ 285155 w 1188739"/>
              <a:gd name="connsiteY4" fmla="*/ 0 h 454880"/>
              <a:gd name="connsiteX0" fmla="*/ 285155 w 1188739"/>
              <a:gd name="connsiteY0" fmla="*/ 0 h 454880"/>
              <a:gd name="connsiteX1" fmla="*/ 1186492 w 1188739"/>
              <a:gd name="connsiteY1" fmla="*/ 0 h 454880"/>
              <a:gd name="connsiteX2" fmla="*/ 1188739 w 1188739"/>
              <a:gd name="connsiteY2" fmla="*/ 454880 h 454880"/>
              <a:gd name="connsiteX3" fmla="*/ 0 w 1188739"/>
              <a:gd name="connsiteY3" fmla="*/ 451705 h 454880"/>
              <a:gd name="connsiteX4" fmla="*/ 285155 w 1188739"/>
              <a:gd name="connsiteY4" fmla="*/ 0 h 45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739" h="454880">
                <a:moveTo>
                  <a:pt x="285155" y="0"/>
                </a:moveTo>
                <a:lnTo>
                  <a:pt x="1186492" y="0"/>
                </a:lnTo>
                <a:cubicBezTo>
                  <a:pt x="1187990" y="150129"/>
                  <a:pt x="1187241" y="304751"/>
                  <a:pt x="1188739" y="454880"/>
                </a:cubicBezTo>
                <a:cubicBezTo>
                  <a:pt x="1185748" y="451575"/>
                  <a:pt x="396246" y="452763"/>
                  <a:pt x="0" y="451705"/>
                </a:cubicBezTo>
                <a:lnTo>
                  <a:pt x="285155" y="0"/>
                </a:lnTo>
                <a:close/>
              </a:path>
            </a:pathLst>
          </a:custGeom>
          <a:solidFill>
            <a:srgbClr val="861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229B1-D60A-444D-8A1B-C64A549FB24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E7B4B0-9523-48C0-B21B-E00C941C8C4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E4604-CF8A-4F56-B6C2-C050543279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6C411-CED7-4C99-8FA8-F0ED4D0DE5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6F115D-E0FB-4D6D-AF78-D6C05A7ED606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67EE78-FAC7-4F90-8F39-AFFACA1F08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75" y="6332151"/>
            <a:ext cx="2660827" cy="3966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220BC8-F79C-429C-BF88-722859AE17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5" t="9413" r="20907" b="8285"/>
          <a:stretch/>
        </p:blipFill>
        <p:spPr>
          <a:xfrm>
            <a:off x="398956" y="397784"/>
            <a:ext cx="2134037" cy="34319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C67451-21FE-4C9C-AA44-AAAA00BAE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63" t="4077" r="35044" b="49091"/>
          <a:stretch/>
        </p:blipFill>
        <p:spPr>
          <a:xfrm>
            <a:off x="2617237" y="397785"/>
            <a:ext cx="2350200" cy="2828722"/>
          </a:xfrm>
          <a:prstGeom prst="trapezoid">
            <a:avLst>
              <a:gd name="adj" fmla="val 8"/>
            </a:avLst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DD2590A-6848-4CEC-8AD3-944B8A78A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6" t="7957" r="1450" b="13461"/>
          <a:stretch/>
        </p:blipFill>
        <p:spPr>
          <a:xfrm>
            <a:off x="398955" y="3913781"/>
            <a:ext cx="4568482" cy="297334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C0AC41B5-6003-460E-A6E4-B1E9F4EB4B8A}"/>
              </a:ext>
            </a:extLst>
          </p:cNvPr>
          <p:cNvSpPr/>
          <p:nvPr userDrawn="1"/>
        </p:nvSpPr>
        <p:spPr>
          <a:xfrm>
            <a:off x="2532993" y="3310526"/>
            <a:ext cx="2434444" cy="146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AD89F96-2D30-4473-BF1D-F6CF70A56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38" b="11360"/>
          <a:stretch/>
        </p:blipFill>
        <p:spPr>
          <a:xfrm>
            <a:off x="2611428" y="3303984"/>
            <a:ext cx="2398450" cy="139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548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328">
          <p15:clr>
            <a:srgbClr val="FBAE40"/>
          </p15:clr>
        </p15:guide>
        <p15:guide id="3" orient="horz" pos="43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60E4E-C110-402C-AA3D-7CE51FCB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209BD-8FA0-4E77-9D45-F04C4A328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817" y="1247685"/>
            <a:ext cx="7052820" cy="5328075"/>
          </a:xfrm>
        </p:spPr>
        <p:txBody>
          <a:bodyPr>
            <a:noAutofit/>
          </a:bodyPr>
          <a:lstStyle>
            <a:lvl2pPr>
              <a:lnSpc>
                <a:spcPts val="26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EFD6F-7EC9-4EF2-85F9-6B22D488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29F8-6753-4487-92D4-481064D32D48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7BB7A-E68D-4E1D-A471-9B8B04C9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5094A-2D77-4C53-B8C2-678B5E6D4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D072-83BE-4F4C-8409-599B63563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80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 2">
            <a:extLst>
              <a:ext uri="{FF2B5EF4-FFF2-40B4-BE49-F238E27FC236}">
                <a16:creationId xmlns:a16="http://schemas.microsoft.com/office/drawing/2014/main" id="{12DA565A-17C9-4A4A-A89B-C2364D194E5C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5845323" y="4517507"/>
            <a:ext cx="5749565" cy="7233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or other text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B1A5DC-CC89-42B5-A7BF-026A3F3F82ED}"/>
              </a:ext>
            </a:extLst>
          </p:cNvPr>
          <p:cNvSpPr/>
          <p:nvPr/>
        </p:nvSpPr>
        <p:spPr>
          <a:xfrm>
            <a:off x="325542" y="5756654"/>
            <a:ext cx="1927403" cy="11013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E204ED3-A4CB-4AF1-91BC-60C45954F6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450" y="326454"/>
            <a:ext cx="4918261" cy="3016459"/>
          </a:xfrm>
          <a:prstGeom prst="rect">
            <a:avLst/>
          </a:prstGeom>
          <a:ln w="19050"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7ADED89-9281-4B84-8DFE-5AF590896D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450" y="3393444"/>
            <a:ext cx="1920893" cy="3157161"/>
          </a:xfrm>
          <a:prstGeom prst="rect">
            <a:avLst/>
          </a:prstGeom>
          <a:ln w="19050">
            <a:noFill/>
          </a:ln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86FCCC-9ABE-471E-8889-8EDAFD019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77929" y="3393444"/>
            <a:ext cx="2948782" cy="3787582"/>
          </a:xfrm>
          <a:prstGeom prst="rect">
            <a:avLst/>
          </a:prstGeom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74D6D8-F737-4F02-A82E-74620AA59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4495" y="645595"/>
            <a:ext cx="5749565" cy="3419475"/>
          </a:xfrm>
        </p:spPr>
        <p:txBody>
          <a:bodyPr anchor="b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4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neso Cond Regular" panose="02000506040000020004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5A9D4E-C7BD-4A0B-9124-290C39640CF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DE7B4B0-9523-48C0-B21B-E00C941C8C4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06B2-AEED-4FCC-A6A5-DE2975DD310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37F49-CD32-4CA7-9C0B-8ADD6DBF47A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6F115D-E0FB-4D6D-AF78-D6C05A7ED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045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241E8-8930-4B7D-B44A-EFB4A274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32275-3890-4C09-B8CB-1A39A57E9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7817" y="1247684"/>
            <a:ext cx="3324314" cy="54204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9FE02-8122-40E6-B78A-724D5C158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44702" y="1247684"/>
            <a:ext cx="3487689" cy="54204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E6CE3-EB36-493C-AD6A-EC9782CFF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29F8-6753-4487-92D4-481064D32D48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5A6A2-A509-4017-8EEA-DD5F5D0D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751F2-D15A-44B0-A620-184F68E0A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D072-83BE-4F4C-8409-599B63563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06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BD48-9D0D-9A43-AF0A-124508C30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D5F2D-8CB5-2E45-8D2D-B6BC62405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9445C-60B5-4449-98D8-758CCF822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6732D0-75F4-684D-98DE-8089AA08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1CD-AA9D-504B-B7E4-729F64B57B9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6229B-23AE-1A41-9282-2E4B01146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26998-5959-7348-A45E-FC8B637AA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D9FA-2CB8-664F-9A0E-1E10E8483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625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, title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32275-3890-4C09-B8CB-1A39A57E9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2376" y="1487252"/>
            <a:ext cx="5004935" cy="50939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9FE02-8122-40E6-B78A-724D5C158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8599" y="1487252"/>
            <a:ext cx="5004936" cy="50939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C49608-9193-44A8-B92A-1961C6814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376" y="705815"/>
            <a:ext cx="11065796" cy="523174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A8C001-FC4C-4D54-B5CD-975F379B6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B4B0-9523-48C0-B21B-E00C941C8C4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1EF57-88FF-43A0-A185-7EBF42CB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18316-AF82-411C-934B-C9ACE10A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115D-E0FB-4D6D-AF78-D6C05A7ED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610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FDEAA-5ACE-4CEF-A42F-BD4A6050D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50" y="705815"/>
            <a:ext cx="3031533" cy="523167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76E1E-DBC1-4447-A884-E86F35886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7817" y="640935"/>
            <a:ext cx="3414719" cy="763209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  <a:latin typeface="Gineso Cond Demi" panose="0200050604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89EB18-9DBD-4F50-A038-846425ECF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37817" y="1562100"/>
            <a:ext cx="3414719" cy="4786523"/>
          </a:xfrm>
        </p:spPr>
        <p:txBody>
          <a:bodyPr>
            <a:noAutofit/>
          </a:bodyPr>
          <a:lstStyle>
            <a:lvl1pPr marL="174625" indent="-174625">
              <a:lnSpc>
                <a:spcPts val="23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1600"/>
            </a:lvl1pPr>
            <a:lvl2pPr marL="339725" indent="-165100">
              <a:lnSpc>
                <a:spcPts val="2100"/>
              </a:lnSpc>
              <a:defRPr sz="1600"/>
            </a:lvl2pPr>
            <a:lvl3pPr marL="631825" indent="-115888">
              <a:tabLst/>
              <a:defRPr/>
            </a:lvl3pPr>
            <a:lvl4pPr marL="1027113" indent="-168275">
              <a:lnSpc>
                <a:spcPts val="1900"/>
              </a:lnSpc>
              <a:spcBef>
                <a:spcPts val="0"/>
              </a:spcBef>
              <a:defRPr sz="14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A9985E-737E-4C7E-A71E-2252E74E42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52541" y="651347"/>
            <a:ext cx="3414719" cy="777794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0" kern="1200" dirty="0">
                <a:solidFill>
                  <a:schemeClr val="accent1"/>
                </a:solidFill>
                <a:latin typeface="Gineso Cond Demi" panose="02000506040000020004" pitchFamily="50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700"/>
              </a:spcAft>
              <a:buClr>
                <a:srgbClr val="ED8B00"/>
              </a:buClr>
              <a:buFont typeface="Wingdings" panose="05000000000000000000" pitchFamily="2" charset="2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96DE29-5ED6-4721-B26C-3C710D407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B4B0-9523-48C0-B21B-E00C941C8C4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E863CC-A84A-49EC-B24C-AE33CFDA9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75A18A-9DCB-4201-AD8A-43093981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115D-E0FB-4D6D-AF78-D6C05A7ED60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5A96C62-1628-4381-A5F9-7BA17EA7EEF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52541" y="1562100"/>
            <a:ext cx="3414719" cy="4786523"/>
          </a:xfrm>
        </p:spPr>
        <p:txBody>
          <a:bodyPr>
            <a:noAutofit/>
          </a:bodyPr>
          <a:lstStyle>
            <a:lvl1pPr marL="174625" indent="-174625">
              <a:lnSpc>
                <a:spcPts val="23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1600"/>
            </a:lvl1pPr>
            <a:lvl2pPr marL="339725" indent="-165100">
              <a:lnSpc>
                <a:spcPts val="2100"/>
              </a:lnSpc>
              <a:defRPr sz="1600"/>
            </a:lvl2pPr>
            <a:lvl3pPr marL="631825" indent="-115888">
              <a:tabLst/>
              <a:defRPr/>
            </a:lvl3pPr>
            <a:lvl4pPr marL="1027113" indent="-168275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865438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; title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C8058DF-3A9C-461E-8367-38819BF42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6916" y="1350236"/>
            <a:ext cx="5138907" cy="716952"/>
          </a:xfrm>
        </p:spPr>
        <p:txBody>
          <a:bodyPr anchor="b">
            <a:normAutofit/>
          </a:bodyPr>
          <a:lstStyle>
            <a:lvl1pPr marL="0" indent="0">
              <a:lnSpc>
                <a:spcPts val="2700"/>
              </a:lnSpc>
              <a:buNone/>
              <a:defRPr lang="en-US" sz="2400" b="0" kern="1200" baseline="0" dirty="0" smtClean="0">
                <a:solidFill>
                  <a:schemeClr val="accent1"/>
                </a:solidFill>
                <a:latin typeface="Gineso Cond Demi" panose="02000506040000020004" pitchFamily="50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ts val="3200"/>
              </a:lnSpc>
              <a:spcBef>
                <a:spcPts val="1600"/>
              </a:spcBef>
              <a:spcAft>
                <a:spcPts val="900"/>
              </a:spcAft>
              <a:buClr>
                <a:srgbClr val="ED8B00"/>
              </a:buClr>
              <a:buFont typeface="Wingdings" panose="05000000000000000000" pitchFamily="2" charset="2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38E861B-9F45-4809-AFB7-47254836FC0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506916" y="2252131"/>
            <a:ext cx="5138907" cy="4259263"/>
          </a:xfrm>
        </p:spPr>
        <p:txBody>
          <a:bodyPr>
            <a:normAutofit/>
          </a:bodyPr>
          <a:lstStyle>
            <a:lvl1pPr marL="174625" indent="-17462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Clr>
                <a:srgbClr val="ED8B00"/>
              </a:buClr>
              <a:buFont typeface="Arial" panose="020B0604020202020204" pitchFamily="34" charset="0"/>
              <a:buChar char="•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725" indent="-165100" algn="l" defTabSz="914400" rtl="0" eaLnBrk="1" latinLnBrk="0" hangingPunct="1">
              <a:lnSpc>
                <a:spcPts val="21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Gineso Cond Book" panose="02000506040000020004" pitchFamily="50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1825" indent="-115888" algn="l" defTabSz="914400" rtl="0" eaLnBrk="1" latinLnBrk="0" hangingPunct="1">
              <a:lnSpc>
                <a:spcPts val="23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174625" lvl="0" indent="-17462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Clr>
                <a:srgbClr val="ED8B00"/>
              </a:buClr>
              <a:buFont typeface="Arial" panose="020B0604020202020204" pitchFamily="34" charset="0"/>
              <a:buChar char="•"/>
            </a:pPr>
            <a:r>
              <a:rPr lang="en-US" dirty="0"/>
              <a:t>Edit first-level bullet</a:t>
            </a:r>
          </a:p>
          <a:p>
            <a:pPr marL="339725" lvl="1" indent="-165100" algn="l" defTabSz="914400" rtl="0" eaLnBrk="1" latinLnBrk="0" hangingPunct="1">
              <a:lnSpc>
                <a:spcPts val="21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Gineso Cond Book" panose="02000506040000020004" pitchFamily="50" charset="0"/>
              <a:buChar char="–"/>
            </a:pPr>
            <a:r>
              <a:rPr lang="en-US" dirty="0"/>
              <a:t>Here is a second bullet</a:t>
            </a:r>
          </a:p>
          <a:p>
            <a:pPr marL="339725" lvl="1" indent="-165100" algn="l" defTabSz="914400" rtl="0" eaLnBrk="1" latinLnBrk="0" hangingPunct="1">
              <a:lnSpc>
                <a:spcPts val="21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Gineso Cond Book" panose="02000506040000020004" pitchFamily="50" charset="0"/>
              <a:buChar char="–"/>
            </a:pPr>
            <a:r>
              <a:rPr lang="en-US" dirty="0"/>
              <a:t>Here is another second-level bullet</a:t>
            </a:r>
          </a:p>
          <a:p>
            <a:pPr marL="631825" lvl="2" indent="-115888" algn="l" defTabSz="914400" rtl="0" eaLnBrk="1" latinLnBrk="0" hangingPunct="1">
              <a:lnSpc>
                <a:spcPts val="23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Here is a third-level bullet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2CE15BA-F50E-4E43-ADD2-6C0D949F5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5835" y="1350236"/>
            <a:ext cx="5138907" cy="716952"/>
          </a:xfrm>
        </p:spPr>
        <p:txBody>
          <a:bodyPr anchor="b">
            <a:normAutofit/>
          </a:bodyPr>
          <a:lstStyle>
            <a:lvl1pPr marL="0" indent="0">
              <a:lnSpc>
                <a:spcPts val="2700"/>
              </a:lnSpc>
              <a:buNone/>
              <a:defRPr lang="en-US" sz="2400" b="0" kern="1200" baseline="0" smtClean="0">
                <a:solidFill>
                  <a:schemeClr val="accent1"/>
                </a:solidFill>
                <a:latin typeface="Gineso Cond Demi" panose="02000506040000020004" pitchFamily="50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ts val="3200"/>
              </a:lnSpc>
              <a:spcBef>
                <a:spcPts val="1600"/>
              </a:spcBef>
              <a:spcAft>
                <a:spcPts val="900"/>
              </a:spcAft>
              <a:buClr>
                <a:srgbClr val="ED8B00"/>
              </a:buClr>
              <a:buFont typeface="Wingdings" panose="05000000000000000000" pitchFamily="2" charset="2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6B7F578-7590-466B-9A78-FE798F8EFF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75835" y="2252131"/>
            <a:ext cx="5138907" cy="4259263"/>
          </a:xfrm>
        </p:spPr>
        <p:txBody>
          <a:bodyPr>
            <a:normAutofit/>
          </a:bodyPr>
          <a:lstStyle>
            <a:lvl1pPr marL="517525" indent="-342900">
              <a:buFontTx/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8575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85750"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7" indent="-285750">
              <a:defRPr/>
            </a:lvl4pPr>
          </a:lstStyle>
          <a:p>
            <a:pPr marL="174625" lvl="0" indent="-17462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Clr>
                <a:srgbClr val="ED8B00"/>
              </a:buClr>
              <a:buFont typeface="Arial" panose="020B0604020202020204" pitchFamily="34" charset="0"/>
              <a:buChar char="•"/>
            </a:pPr>
            <a:r>
              <a:rPr lang="en-US" dirty="0"/>
              <a:t>Edit first-level bullet</a:t>
            </a:r>
          </a:p>
          <a:p>
            <a:pPr marL="339725" lvl="1" indent="-165100" algn="l" defTabSz="914400" rtl="0" eaLnBrk="1" latinLnBrk="0" hangingPunct="1">
              <a:lnSpc>
                <a:spcPts val="21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Gineso Cond Book" panose="02000506040000020004" pitchFamily="50" charset="0"/>
              <a:buChar char="–"/>
            </a:pPr>
            <a:r>
              <a:rPr lang="en-US" dirty="0"/>
              <a:t>Here is a second bullet</a:t>
            </a:r>
          </a:p>
          <a:p>
            <a:pPr marL="339725" lvl="1" indent="-165100" algn="l" defTabSz="914400" rtl="0" eaLnBrk="1" latinLnBrk="0" hangingPunct="1">
              <a:lnSpc>
                <a:spcPts val="21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Gineso Cond Book" panose="02000506040000020004" pitchFamily="50" charset="0"/>
              <a:buChar char="–"/>
            </a:pPr>
            <a:r>
              <a:rPr lang="en-US" dirty="0"/>
              <a:t>Here is another second-level bullet</a:t>
            </a:r>
          </a:p>
          <a:p>
            <a:pPr marL="631825" lvl="2" indent="-115888" algn="l" defTabSz="914400" rtl="0" eaLnBrk="1" latinLnBrk="0" hangingPunct="1">
              <a:lnSpc>
                <a:spcPts val="23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Here is a third-level bullet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F6FD41-C409-4731-A088-1AF292F33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B4B0-9523-48C0-B21B-E00C941C8C4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3FCC58-851A-4600-B4DB-FB3CB2445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8D0BF-4075-4A14-A205-277B7C78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115D-E0FB-4D6D-AF78-D6C05A7ED60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9D35C34-E846-4802-8D37-CCB4F97A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182" y="715804"/>
            <a:ext cx="11305726" cy="420624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55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6986B-E771-461F-A63A-236BD46A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499" y="1249745"/>
            <a:ext cx="2998267" cy="36505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54E111-64FA-4C4B-9235-C1AA69F69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29F8-6753-4487-92D4-481064D32D48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96CED-BD26-472F-B302-8010004CD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350AC-EFDF-4936-9D72-A32FCFC5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D072-83BE-4F4C-8409-599B63563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89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or peop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60E4E-C110-402C-AA3D-7CE51FCB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729095-B1D2-43F7-AC97-0E2E55C2D9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5422" y="5503983"/>
            <a:ext cx="2885932" cy="114888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lang="en-US" sz="14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ED8B00"/>
              </a:buClr>
              <a:buFontTx/>
              <a:buNone/>
            </a:pPr>
            <a:r>
              <a:rPr lang="en-US" dirty="0"/>
              <a:t>Enter person’s name and info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3A53C54-8B7C-41D8-AF32-C2C755E0E2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05172" y="3739630"/>
            <a:ext cx="2500313" cy="167481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Person’s photo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5307598-D871-4907-8790-F58CF42110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5422" y="2280114"/>
            <a:ext cx="2885932" cy="1148886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lang="en-US" sz="14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ED8B00"/>
              </a:buClr>
              <a:buFontTx/>
              <a:buNone/>
            </a:pPr>
            <a:r>
              <a:rPr lang="en-US" dirty="0"/>
              <a:t>Enter person’s name and info here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3390942-9942-49F0-9F31-A0D0A076F82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05172" y="515761"/>
            <a:ext cx="2500313" cy="167481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Person’s photo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4D9081E-F1D3-4A33-8559-EFF5FE82A6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8010" y="5503983"/>
            <a:ext cx="3125056" cy="114888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lang="en-US" sz="14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ED8B00"/>
              </a:buClr>
              <a:buFontTx/>
              <a:buNone/>
            </a:pPr>
            <a:r>
              <a:rPr lang="en-US" dirty="0"/>
              <a:t>Enter person’s name and info here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7246F1A6-C04D-4F04-9390-4BA9E00C466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77760" y="3739630"/>
            <a:ext cx="2500313" cy="167481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Person’s photo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5C6E2A6A-5178-4631-A75B-E4CA5B07E0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90104" y="2280114"/>
            <a:ext cx="3112961" cy="1148886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US" sz="14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ED8B00"/>
              </a:buClr>
              <a:buFontTx/>
              <a:buNone/>
            </a:pPr>
            <a:r>
              <a:rPr lang="en-US" dirty="0"/>
              <a:t>Enter person’s name and info here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962E7D79-B036-4BF8-AB3D-A9EFD6E364F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277760" y="515761"/>
            <a:ext cx="2500313" cy="167481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Person’s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2A8C4D-6919-4C8B-9022-7D8681F60E4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DE7B4B0-9523-48C0-B21B-E00C941C8C4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7A41F-7B52-4F9B-9B6D-855901A93AC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2E8BC-7E01-4C40-9453-E83986FA5F8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6F115D-E0FB-4D6D-AF78-D6C05A7ED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974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at top o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4173CE-574F-442D-9332-B0DACDC5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B4B0-9523-48C0-B21B-E00C941C8C4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5ACD1A-1BB8-487C-A326-EB35A3878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5DDD5-4F28-455A-9333-712FA5F6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115D-E0FB-4D6D-AF78-D6C05A7ED60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0FD3D06-2905-44AF-ABB3-B4D9C33D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376" y="705815"/>
            <a:ext cx="11207862" cy="420624"/>
          </a:xfrm>
        </p:spPr>
        <p:txBody>
          <a:bodyPr anchor="t" anchorCtr="0"/>
          <a:lstStyle>
            <a:lvl1pPr>
              <a:lnSpc>
                <a:spcPts val="46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0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t top; un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C34A0-498A-4B76-A63C-6B0EDBA687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2376" y="1571002"/>
            <a:ext cx="10774363" cy="4885542"/>
          </a:xfrm>
        </p:spPr>
        <p:txBody>
          <a:bodyPr/>
          <a:lstStyle>
            <a:lvl1pPr marL="0" indent="0">
              <a:lnSpc>
                <a:spcPts val="2900"/>
              </a:lnSpc>
              <a:buFontTx/>
              <a:buNone/>
              <a:defRPr/>
            </a:lvl1pPr>
            <a:lvl2pPr>
              <a:lnSpc>
                <a:spcPts val="26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2181A1-E20F-4AD1-993D-54EC5E5BF0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E7B4B0-9523-48C0-B21B-E00C941C8C4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7379BD-1556-4D41-8CD3-CAB21A94A2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C73D7-E863-49D3-A2DC-C21211B9CA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D6F115D-E0FB-4D6D-AF78-D6C05A7ED60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9A47D9-7E49-4440-BAA4-1086D053C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376" y="731814"/>
            <a:ext cx="11305726" cy="420624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1170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78FCA5-02F0-4EC7-9902-893E7DE4DA1F}"/>
              </a:ext>
            </a:extLst>
          </p:cNvPr>
          <p:cNvSpPr/>
          <p:nvPr/>
        </p:nvSpPr>
        <p:spPr>
          <a:xfrm>
            <a:off x="171450" y="0"/>
            <a:ext cx="36612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1C853E-8213-48CB-9BE8-8FF2EAAD633D}"/>
              </a:ext>
            </a:extLst>
          </p:cNvPr>
          <p:cNvSpPr/>
          <p:nvPr/>
        </p:nvSpPr>
        <p:spPr>
          <a:xfrm>
            <a:off x="3583007" y="6694635"/>
            <a:ext cx="8608993" cy="163365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D49ACA-95C8-4850-9604-0BAD1A7C5864}"/>
              </a:ext>
            </a:extLst>
          </p:cNvPr>
          <p:cNvSpPr/>
          <p:nvPr/>
        </p:nvSpPr>
        <p:spPr>
          <a:xfrm>
            <a:off x="171450" y="6694635"/>
            <a:ext cx="3411557" cy="163365"/>
          </a:xfrm>
          <a:prstGeom prst="rect">
            <a:avLst/>
          </a:prstGeom>
          <a:solidFill>
            <a:srgbClr val="861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398842-C41E-43BA-99ED-2407EC433DEC}"/>
              </a:ext>
            </a:extLst>
          </p:cNvPr>
          <p:cNvSpPr/>
          <p:nvPr/>
        </p:nvSpPr>
        <p:spPr>
          <a:xfrm>
            <a:off x="-68826" y="2"/>
            <a:ext cx="12260826" cy="685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E9CD7F-74D1-4602-8EC6-BB7AC4FD2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B4B0-9523-48C0-B21B-E00C941C8C4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2F0971-7BF1-4A06-BE32-1C43785D3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7AA09-0C4D-46FF-84BF-CAB331F9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115D-E0FB-4D6D-AF78-D6C05A7ED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426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78FCA5-02F0-4EC7-9902-893E7DE4DA1F}"/>
              </a:ext>
            </a:extLst>
          </p:cNvPr>
          <p:cNvSpPr/>
          <p:nvPr/>
        </p:nvSpPr>
        <p:spPr>
          <a:xfrm>
            <a:off x="171450" y="0"/>
            <a:ext cx="36612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1C853E-8213-48CB-9BE8-8FF2EAAD633D}"/>
              </a:ext>
            </a:extLst>
          </p:cNvPr>
          <p:cNvSpPr/>
          <p:nvPr/>
        </p:nvSpPr>
        <p:spPr>
          <a:xfrm>
            <a:off x="3583007" y="6694635"/>
            <a:ext cx="8608993" cy="163365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D49ACA-95C8-4850-9604-0BAD1A7C5864}"/>
              </a:ext>
            </a:extLst>
          </p:cNvPr>
          <p:cNvSpPr/>
          <p:nvPr/>
        </p:nvSpPr>
        <p:spPr>
          <a:xfrm>
            <a:off x="171450" y="6694635"/>
            <a:ext cx="3411557" cy="163365"/>
          </a:xfrm>
          <a:prstGeom prst="rect">
            <a:avLst/>
          </a:prstGeom>
          <a:solidFill>
            <a:srgbClr val="861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398842-C41E-43BA-99ED-2407EC433DEC}"/>
              </a:ext>
            </a:extLst>
          </p:cNvPr>
          <p:cNvSpPr/>
          <p:nvPr/>
        </p:nvSpPr>
        <p:spPr>
          <a:xfrm>
            <a:off x="-68826" y="2"/>
            <a:ext cx="12260826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F4FE3E-44DE-4DDF-A9D4-447E30AE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B4B0-9523-48C0-B21B-E00C941C8C4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B4880-FCF6-4F8C-907B-2D68F710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79862-7798-4117-8B32-29793ECD3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115D-E0FB-4D6D-AF78-D6C05A7ED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160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92B89E-D2BD-49E6-B340-3ABA275C7D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2376" y="1562101"/>
            <a:ext cx="2485662" cy="4826342"/>
          </a:xfrm>
        </p:spPr>
        <p:txBody>
          <a:bodyPr>
            <a:normAutofit/>
          </a:bodyPr>
          <a:lstStyle>
            <a:lvl1pPr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ts val="2200"/>
              </a:lnSpc>
              <a:spcBef>
                <a:spcPts val="1600"/>
              </a:spcBef>
              <a:spcAft>
                <a:spcPts val="900"/>
              </a:spcAft>
              <a:buClr>
                <a:srgbClr val="ED8B00"/>
              </a:buClr>
              <a:buFont typeface="Wingdings" panose="05000000000000000000" pitchFamily="2" charset="2"/>
              <a:buNone/>
            </a:pPr>
            <a:r>
              <a:rPr lang="en-US" dirty="0"/>
              <a:t>Edit caption for content at right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A1F378-7681-4024-9F9C-AB64B7F0A08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DE7B4B0-9523-48C0-B21B-E00C941C8C4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852-A171-4792-8CD5-B5DE785FD6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FE949-0031-46B0-A452-AACCD28564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6F115D-E0FB-4D6D-AF78-D6C05A7ED60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605E66-9B82-42F5-B503-DADAD04FB6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44988" y="723900"/>
            <a:ext cx="7418387" cy="556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945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57950-A093-1040-9C9F-97769E7A5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00D6A-6E61-F948-BA7B-0B84C968D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F9C6E-36D6-544F-9EC0-102855196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0C50E4-80B0-E040-845B-422FE9D2F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1BB8E5-8A43-AF43-A884-AD72416C2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C21D1C-631F-8148-81BE-6D00BCDC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1CD-AA9D-504B-B7E4-729F64B57B9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E4E3AA-8ED5-9D43-BB68-7C4416E6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144051-E3EA-9448-8F20-643D8EB4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D9FA-2CB8-664F-9A0E-1E10E8483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295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; BLANK SPACE F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92B89E-D2BD-49E6-B340-3ABA275C7D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2375" y="2754351"/>
            <a:ext cx="3015607" cy="3634092"/>
          </a:xfrm>
        </p:spPr>
        <p:txBody>
          <a:bodyPr>
            <a:normAutofit/>
          </a:bodyPr>
          <a:lstStyle>
            <a:lvl1pPr marL="285750" indent="-285750">
              <a:lnSpc>
                <a:spcPts val="3200"/>
              </a:lnSpc>
              <a:buClr>
                <a:schemeClr val="bg1"/>
              </a:buClr>
              <a:buFont typeface="Wingdings" panose="05000000000000000000" pitchFamily="2" charset="2"/>
              <a:buChar char="§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ts val="2200"/>
              </a:lnSpc>
              <a:spcBef>
                <a:spcPts val="1600"/>
              </a:spcBef>
              <a:spcAft>
                <a:spcPts val="900"/>
              </a:spcAft>
              <a:buClr>
                <a:srgbClr val="ED8B00"/>
              </a:buClr>
              <a:buFont typeface="Wingdings" panose="05000000000000000000" pitchFamily="2" charset="2"/>
              <a:buNone/>
            </a:pPr>
            <a:r>
              <a:rPr lang="en-US" dirty="0"/>
              <a:t>Edit caption for diagram or chart at right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A3D07-8C2A-41A7-B676-6BAEB46C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376" y="738868"/>
            <a:ext cx="3015607" cy="17934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88275-FC16-4183-971D-D824742723B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DE7B4B0-9523-48C0-B21B-E00C941C8C4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A68464-1597-4AD7-8036-C61343C9F5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AB3B0-D3BD-48B5-81F8-699333A6F24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D6F115D-E0FB-4D6D-AF78-D6C05A7ED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134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3CC0C-B7A1-455D-A295-FA59256A0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62400" y="723900"/>
            <a:ext cx="7801232" cy="5812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E7378DD-9767-493B-AAD6-022D5281DE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2375" y="1538244"/>
            <a:ext cx="2485663" cy="4998480"/>
          </a:xfrm>
        </p:spPr>
        <p:txBody>
          <a:bodyPr/>
          <a:lstStyle>
            <a:lvl1pPr marL="0" indent="0">
              <a:buFontTx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2200"/>
              </a:lnSpc>
              <a:spcBef>
                <a:spcPts val="1600"/>
              </a:spcBef>
              <a:spcAft>
                <a:spcPts val="900"/>
              </a:spcAft>
              <a:buClr>
                <a:srgbClr val="ED8B00"/>
              </a:buClr>
              <a:buFont typeface="Wingdings" panose="05000000000000000000" pitchFamily="2" charset="2"/>
              <a:buNone/>
            </a:pPr>
            <a:r>
              <a:rPr lang="en-US" dirty="0"/>
              <a:t>Edit caption for picture at right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470EA3-BF5A-4312-9CED-D175400DF8C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E7B4B0-9523-48C0-B21B-E00C941C8C4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99F82D-1B48-41F4-9DD4-AF00C8C511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BD645-6CE2-4247-AB87-4735C833A5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6F115D-E0FB-4D6D-AF78-D6C05A7ED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79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alkout Slide - Research and Innovai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2357F-30CD-4A3C-A4D4-4B056C2EF2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61F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F0EF2C-F5F2-4AD6-89A5-7E7B1A84F6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811" y="2799602"/>
            <a:ext cx="7443875" cy="111496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F0543F-320F-4146-B901-EA111530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B4B0-9523-48C0-B21B-E00C941C8C4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1027C6-08BA-487F-BF91-DFD647AB5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E2E7E-0F37-4FFC-BF81-D84B1A36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115D-E0FB-4D6D-AF78-D6C05A7ED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327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8D876-46FF-434E-8D1F-84232E2B7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2F3AB-4C16-43D8-9973-6FAC0CA11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17292-BC3A-4B2D-91D8-21B65EBF8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29F8-6753-4487-92D4-481064D32D48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1E92D-6085-4546-9E41-49DBC5B01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40E82-D045-4719-AE47-20827948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D072-83BE-4F4C-8409-599B63563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091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A52BC9-7C3C-4143-9355-ED77B4826D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0ABE7-2BF5-4A13-9452-C57729391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EFC8E-7B22-4A2F-901B-7AD140B4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29F8-6753-4487-92D4-481064D32D48}" type="datetimeFigureOut">
              <a:rPr lang="en-US" smtClean="0"/>
              <a:t>10/11/2022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21943-B2BF-4FB8-AE85-E68CB9D3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3EE0-0DDA-4A5C-A83D-7A02AA2A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4D072-83BE-4F4C-8409-599B63563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9318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t top; un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99FE144-2863-4D27-ABBE-54B4ABB203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2376" y="1480668"/>
            <a:ext cx="6562648" cy="137570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Edit Master text styles – do not make this text box any wider than this – it is too hard to read text that stretches all the way across the slide. Put an image or something over on the right.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09C37F-312C-4675-8965-E3EAAEEB922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E7B4B0-9523-48C0-B21B-E00C941C8C4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7FAE3-1273-46B0-8269-EF60F0EEB8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8EDEB4-10A9-4DE5-A741-E6C7524F6F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D6F115D-E0FB-4D6D-AF78-D6C05A7ED60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B3CF96-3BA6-4C97-9409-5F841334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376" y="705815"/>
            <a:ext cx="11305726" cy="420624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2868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letely blank (no left col show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F083E9-F9AE-412E-84EB-1F51043D72BC}"/>
              </a:ext>
            </a:extLst>
          </p:cNvPr>
          <p:cNvSpPr/>
          <p:nvPr userDrawn="1"/>
        </p:nvSpPr>
        <p:spPr>
          <a:xfrm>
            <a:off x="0" y="0"/>
            <a:ext cx="534838" cy="6987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14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592552-9055-4D79-90BB-47A110EE48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96" b="18675"/>
          <a:stretch/>
        </p:blipFill>
        <p:spPr>
          <a:xfrm>
            <a:off x="1" y="0"/>
            <a:ext cx="12206032" cy="685800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E12C742-DD1E-46A2-8CB2-8EC5C2FC3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5297" y="4952828"/>
            <a:ext cx="5405863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date of presentation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AC08D-157B-47D8-8D1B-1E9D3F7EA5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25297" y="723901"/>
            <a:ext cx="5405182" cy="2828722"/>
          </a:xfrm>
        </p:spPr>
        <p:txBody>
          <a:bodyPr anchor="b"/>
          <a:lstStyle>
            <a:lvl1pPr algn="l">
              <a:lnSpc>
                <a:spcPts val="4400"/>
              </a:lnSpc>
              <a:defRPr kumimoji="0" lang="en-US" sz="4000" b="0" i="0" u="none" strike="noStrike" kern="1200" cap="none" spc="0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Gineso Cond Medium" panose="02000506040000020004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9BA1B-268F-4CF7-B07E-B2DF37EDD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5298" y="3936963"/>
            <a:ext cx="5405182" cy="627661"/>
          </a:xfrm>
        </p:spPr>
        <p:txBody>
          <a:bodyPr>
            <a:noAutofit/>
          </a:bodyPr>
          <a:lstStyle>
            <a:lvl1pPr marL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B05095E-9436-4E9F-BC4F-730E984E10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776" y="403714"/>
            <a:ext cx="4918261" cy="3208414"/>
          </a:xfrm>
          <a:prstGeom prst="rect">
            <a:avLst/>
          </a:prstGeom>
          <a:ln w="19050">
            <a:noFill/>
          </a:ln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A05301E0-DF4F-459F-8D87-C8541C942351}"/>
              </a:ext>
            </a:extLst>
          </p:cNvPr>
          <p:cNvSpPr txBox="1">
            <a:spLocks/>
          </p:cNvSpPr>
          <p:nvPr/>
        </p:nvSpPr>
        <p:spPr>
          <a:xfrm>
            <a:off x="5574765" y="6356350"/>
            <a:ext cx="1443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D75611F-9386-4992-9842-CFD03D85AD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776" y="3666742"/>
            <a:ext cx="2097436" cy="3447326"/>
          </a:xfrm>
          <a:prstGeom prst="rect">
            <a:avLst/>
          </a:prstGeom>
          <a:ln w="19050">
            <a:noFill/>
          </a:ln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B3125429-E0E5-4E61-8100-351461F4C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0880" y="3666742"/>
            <a:ext cx="2754628" cy="3433930"/>
          </a:xfrm>
          <a:prstGeom prst="rect">
            <a:avLst/>
          </a:prstGeom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B20F96D-C9BB-4CA1-A33C-F953E118FC8A}"/>
              </a:ext>
            </a:extLst>
          </p:cNvPr>
          <p:cNvSpPr/>
          <p:nvPr/>
        </p:nvSpPr>
        <p:spPr>
          <a:xfrm>
            <a:off x="9254848" y="6195936"/>
            <a:ext cx="2951186" cy="669033"/>
          </a:xfrm>
          <a:prstGeom prst="rect">
            <a:avLst/>
          </a:prstGeom>
          <a:solidFill>
            <a:srgbClr val="861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07B8F8F1-AA8C-4A46-BDEA-CDA7797EC427}"/>
              </a:ext>
            </a:extLst>
          </p:cNvPr>
          <p:cNvSpPr/>
          <p:nvPr/>
        </p:nvSpPr>
        <p:spPr>
          <a:xfrm>
            <a:off x="8827325" y="6195936"/>
            <a:ext cx="1748385" cy="669033"/>
          </a:xfrm>
          <a:custGeom>
            <a:avLst/>
            <a:gdLst>
              <a:gd name="connsiteX0" fmla="*/ 0 w 901337"/>
              <a:gd name="connsiteY0" fmla="*/ 0 h 585216"/>
              <a:gd name="connsiteX1" fmla="*/ 901337 w 901337"/>
              <a:gd name="connsiteY1" fmla="*/ 0 h 585216"/>
              <a:gd name="connsiteX2" fmla="*/ 901337 w 901337"/>
              <a:gd name="connsiteY2" fmla="*/ 585216 h 585216"/>
              <a:gd name="connsiteX3" fmla="*/ 0 w 901337"/>
              <a:gd name="connsiteY3" fmla="*/ 585216 h 585216"/>
              <a:gd name="connsiteX4" fmla="*/ 0 w 901337"/>
              <a:gd name="connsiteY4" fmla="*/ 0 h 585216"/>
              <a:gd name="connsiteX0" fmla="*/ 368300 w 1269637"/>
              <a:gd name="connsiteY0" fmla="*/ 0 h 585216"/>
              <a:gd name="connsiteX1" fmla="*/ 1269637 w 1269637"/>
              <a:gd name="connsiteY1" fmla="*/ 0 h 585216"/>
              <a:gd name="connsiteX2" fmla="*/ 1269637 w 1269637"/>
              <a:gd name="connsiteY2" fmla="*/ 585216 h 585216"/>
              <a:gd name="connsiteX3" fmla="*/ 0 w 1269637"/>
              <a:gd name="connsiteY3" fmla="*/ 582041 h 585216"/>
              <a:gd name="connsiteX4" fmla="*/ 368300 w 1269637"/>
              <a:gd name="connsiteY4" fmla="*/ 0 h 585216"/>
              <a:gd name="connsiteX0" fmla="*/ 285155 w 1186492"/>
              <a:gd name="connsiteY0" fmla="*/ 0 h 585216"/>
              <a:gd name="connsiteX1" fmla="*/ 1186492 w 1186492"/>
              <a:gd name="connsiteY1" fmla="*/ 0 h 585216"/>
              <a:gd name="connsiteX2" fmla="*/ 1186492 w 1186492"/>
              <a:gd name="connsiteY2" fmla="*/ 585216 h 585216"/>
              <a:gd name="connsiteX3" fmla="*/ 0 w 1186492"/>
              <a:gd name="connsiteY3" fmla="*/ 451705 h 585216"/>
              <a:gd name="connsiteX4" fmla="*/ 285155 w 1186492"/>
              <a:gd name="connsiteY4" fmla="*/ 0 h 585216"/>
              <a:gd name="connsiteX0" fmla="*/ 285155 w 1190987"/>
              <a:gd name="connsiteY0" fmla="*/ 0 h 451705"/>
              <a:gd name="connsiteX1" fmla="*/ 1186492 w 1190987"/>
              <a:gd name="connsiteY1" fmla="*/ 0 h 451705"/>
              <a:gd name="connsiteX2" fmla="*/ 1190987 w 1190987"/>
              <a:gd name="connsiteY2" fmla="*/ 450386 h 451705"/>
              <a:gd name="connsiteX3" fmla="*/ 0 w 1190987"/>
              <a:gd name="connsiteY3" fmla="*/ 451705 h 451705"/>
              <a:gd name="connsiteX4" fmla="*/ 285155 w 1190987"/>
              <a:gd name="connsiteY4" fmla="*/ 0 h 451705"/>
              <a:gd name="connsiteX0" fmla="*/ 285155 w 1190987"/>
              <a:gd name="connsiteY0" fmla="*/ 0 h 451897"/>
              <a:gd name="connsiteX1" fmla="*/ 1186492 w 1190987"/>
              <a:gd name="connsiteY1" fmla="*/ 0 h 451897"/>
              <a:gd name="connsiteX2" fmla="*/ 1190987 w 1190987"/>
              <a:gd name="connsiteY2" fmla="*/ 450386 h 451897"/>
              <a:gd name="connsiteX3" fmla="*/ 0 w 1190987"/>
              <a:gd name="connsiteY3" fmla="*/ 451705 h 451897"/>
              <a:gd name="connsiteX4" fmla="*/ 285155 w 1190987"/>
              <a:gd name="connsiteY4" fmla="*/ 0 h 451897"/>
              <a:gd name="connsiteX0" fmla="*/ 285155 w 1190987"/>
              <a:gd name="connsiteY0" fmla="*/ 0 h 451705"/>
              <a:gd name="connsiteX1" fmla="*/ 1186492 w 1190987"/>
              <a:gd name="connsiteY1" fmla="*/ 0 h 451705"/>
              <a:gd name="connsiteX2" fmla="*/ 1190987 w 1190987"/>
              <a:gd name="connsiteY2" fmla="*/ 450386 h 451705"/>
              <a:gd name="connsiteX3" fmla="*/ 0 w 1190987"/>
              <a:gd name="connsiteY3" fmla="*/ 451705 h 451705"/>
              <a:gd name="connsiteX4" fmla="*/ 285155 w 1190987"/>
              <a:gd name="connsiteY4" fmla="*/ 0 h 451705"/>
              <a:gd name="connsiteX0" fmla="*/ 285155 w 1188739"/>
              <a:gd name="connsiteY0" fmla="*/ 0 h 454880"/>
              <a:gd name="connsiteX1" fmla="*/ 1186492 w 1188739"/>
              <a:gd name="connsiteY1" fmla="*/ 0 h 454880"/>
              <a:gd name="connsiteX2" fmla="*/ 1188739 w 1188739"/>
              <a:gd name="connsiteY2" fmla="*/ 454880 h 454880"/>
              <a:gd name="connsiteX3" fmla="*/ 0 w 1188739"/>
              <a:gd name="connsiteY3" fmla="*/ 451705 h 454880"/>
              <a:gd name="connsiteX4" fmla="*/ 285155 w 1188739"/>
              <a:gd name="connsiteY4" fmla="*/ 0 h 454880"/>
              <a:gd name="connsiteX0" fmla="*/ 285155 w 1188739"/>
              <a:gd name="connsiteY0" fmla="*/ 0 h 454880"/>
              <a:gd name="connsiteX1" fmla="*/ 1186492 w 1188739"/>
              <a:gd name="connsiteY1" fmla="*/ 0 h 454880"/>
              <a:gd name="connsiteX2" fmla="*/ 1188739 w 1188739"/>
              <a:gd name="connsiteY2" fmla="*/ 454880 h 454880"/>
              <a:gd name="connsiteX3" fmla="*/ 0 w 1188739"/>
              <a:gd name="connsiteY3" fmla="*/ 451705 h 454880"/>
              <a:gd name="connsiteX4" fmla="*/ 285155 w 1188739"/>
              <a:gd name="connsiteY4" fmla="*/ 0 h 45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739" h="454880">
                <a:moveTo>
                  <a:pt x="285155" y="0"/>
                </a:moveTo>
                <a:lnTo>
                  <a:pt x="1186492" y="0"/>
                </a:lnTo>
                <a:cubicBezTo>
                  <a:pt x="1187990" y="150129"/>
                  <a:pt x="1187241" y="304751"/>
                  <a:pt x="1188739" y="454880"/>
                </a:cubicBezTo>
                <a:cubicBezTo>
                  <a:pt x="1185748" y="451575"/>
                  <a:pt x="396246" y="452763"/>
                  <a:pt x="0" y="451705"/>
                </a:cubicBezTo>
                <a:lnTo>
                  <a:pt x="285155" y="0"/>
                </a:lnTo>
                <a:close/>
              </a:path>
            </a:pathLst>
          </a:custGeom>
          <a:solidFill>
            <a:srgbClr val="861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229B1-D60A-444D-8A1B-C64A549FB24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3EFF08-C17E-4F73-80F5-076FDEF6E4A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E4604-CF8A-4F56-B6C2-C050543279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6C411-CED7-4C99-8FA8-F0ED4D0DE5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D23E1B-6184-4D61-9CCB-B3B6E0A51725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67EE78-FAC7-4F90-8F39-AFFACA1F08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275" y="6332151"/>
            <a:ext cx="2660827" cy="39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760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328">
          <p15:clr>
            <a:srgbClr val="FBAE40"/>
          </p15:clr>
        </p15:guide>
        <p15:guide id="3" orient="horz" pos="432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60E4E-C110-402C-AA3D-7CE51FCB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209BD-8FA0-4E77-9D45-F04C4A328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817" y="1247685"/>
            <a:ext cx="7052820" cy="5328075"/>
          </a:xfrm>
        </p:spPr>
        <p:txBody>
          <a:bodyPr>
            <a:noAutofit/>
          </a:bodyPr>
          <a:lstStyle>
            <a:lvl2pPr>
              <a:lnSpc>
                <a:spcPts val="26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EFD6F-7EC9-4EF2-85F9-6B22D488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FF08-C17E-4F73-80F5-076FDEF6E4A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7BB7A-E68D-4E1D-A471-9B8B04C9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5094A-2D77-4C53-B8C2-678B5E6D4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3E1B-6184-4D61-9CCB-B3B6E0A51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227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 2">
            <a:extLst>
              <a:ext uri="{FF2B5EF4-FFF2-40B4-BE49-F238E27FC236}">
                <a16:creationId xmlns:a16="http://schemas.microsoft.com/office/drawing/2014/main" id="{12DA565A-17C9-4A4A-A89B-C2364D194E5C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5845323" y="4517507"/>
            <a:ext cx="5749565" cy="7233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or other text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B1A5DC-CC89-42B5-A7BF-026A3F3F82ED}"/>
              </a:ext>
            </a:extLst>
          </p:cNvPr>
          <p:cNvSpPr/>
          <p:nvPr/>
        </p:nvSpPr>
        <p:spPr>
          <a:xfrm>
            <a:off x="325542" y="5756654"/>
            <a:ext cx="1927403" cy="11013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E204ED3-A4CB-4AF1-91BC-60C45954F6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450" y="326454"/>
            <a:ext cx="4918261" cy="3016459"/>
          </a:xfrm>
          <a:prstGeom prst="rect">
            <a:avLst/>
          </a:prstGeom>
          <a:ln w="19050"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7ADED89-9281-4B84-8DFE-5AF590896D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450" y="3393444"/>
            <a:ext cx="1920893" cy="3157161"/>
          </a:xfrm>
          <a:prstGeom prst="rect">
            <a:avLst/>
          </a:prstGeom>
          <a:ln w="19050">
            <a:noFill/>
          </a:ln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86FCCC-9ABE-471E-8889-8EDAFD019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7929" y="3393444"/>
            <a:ext cx="2948782" cy="3787582"/>
          </a:xfrm>
          <a:prstGeom prst="rect">
            <a:avLst/>
          </a:prstGeom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74D6D8-F737-4F02-A82E-74620AA59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4495" y="645595"/>
            <a:ext cx="5749565" cy="3419475"/>
          </a:xfrm>
        </p:spPr>
        <p:txBody>
          <a:bodyPr anchor="b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4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neso Cond Regular" panose="02000506040000020004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5A9D4E-C7BD-4A0B-9124-290C39640CF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F3EFF08-C17E-4F73-80F5-076FDEF6E4A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F06B2-AEED-4FCC-A6A5-DE2975DD310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37F49-CD32-4CA7-9C0B-8ADD6DBF47A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3D23E1B-6184-4D61-9CCB-B3B6E0A51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5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E2F3A-3328-4E46-9F7A-85BDC02E1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1DE3EC-4081-604D-B252-D03FCD026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1CD-AA9D-504B-B7E4-729F64B57B9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50CE5-9F6B-5641-8098-7BEBA159D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F7B655-685D-B645-83FC-03ACF909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D9FA-2CB8-664F-9A0E-1E10E8483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352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241E8-8930-4B7D-B44A-EFB4A274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32275-3890-4C09-B8CB-1A39A57E9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7817" y="1247684"/>
            <a:ext cx="3324314" cy="54204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9FE02-8122-40E6-B78A-724D5C158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44702" y="1247684"/>
            <a:ext cx="3487689" cy="54204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E6CE3-EB36-493C-AD6A-EC9782CFF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FF08-C17E-4F73-80F5-076FDEF6E4A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5A6A2-A509-4017-8EEA-DD5F5D0D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751F2-D15A-44B0-A620-184F68E0A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3E1B-6184-4D61-9CCB-B3B6E0A51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978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, title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32275-3890-4C09-B8CB-1A39A57E9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2376" y="1487252"/>
            <a:ext cx="5004935" cy="50939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9FE02-8122-40E6-B78A-724D5C158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8599" y="1487252"/>
            <a:ext cx="5004936" cy="50939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C49608-9193-44A8-B92A-1961C6814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376" y="705815"/>
            <a:ext cx="11065796" cy="523174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A8C001-FC4C-4D54-B5CD-975F379B6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FF08-C17E-4F73-80F5-076FDEF6E4A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1EF57-88FF-43A0-A185-7EBF42CB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18316-AF82-411C-934B-C9ACE10A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3E1B-6184-4D61-9CCB-B3B6E0A51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601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FDEAA-5ACE-4CEF-A42F-BD4A6050D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50" y="705815"/>
            <a:ext cx="3031533" cy="523167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76E1E-DBC1-4447-A884-E86F35886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7817" y="640935"/>
            <a:ext cx="3414719" cy="763209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  <a:latin typeface="Gineso Cond Demi" panose="0200050604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89EB18-9DBD-4F50-A038-846425ECF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37817" y="1562100"/>
            <a:ext cx="3414719" cy="4786523"/>
          </a:xfrm>
        </p:spPr>
        <p:txBody>
          <a:bodyPr>
            <a:noAutofit/>
          </a:bodyPr>
          <a:lstStyle>
            <a:lvl1pPr marL="174625" indent="-174625">
              <a:lnSpc>
                <a:spcPts val="23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1600"/>
            </a:lvl1pPr>
            <a:lvl2pPr marL="339725" indent="-165100">
              <a:lnSpc>
                <a:spcPts val="2100"/>
              </a:lnSpc>
              <a:defRPr sz="1600"/>
            </a:lvl2pPr>
            <a:lvl3pPr marL="631825" indent="-115888">
              <a:tabLst/>
              <a:defRPr/>
            </a:lvl3pPr>
            <a:lvl4pPr marL="1027113" indent="-168275">
              <a:lnSpc>
                <a:spcPts val="1900"/>
              </a:lnSpc>
              <a:spcBef>
                <a:spcPts val="0"/>
              </a:spcBef>
              <a:defRPr sz="14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A9985E-737E-4C7E-A71E-2252E74E42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52541" y="651347"/>
            <a:ext cx="3414719" cy="777794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0" kern="1200" dirty="0">
                <a:solidFill>
                  <a:schemeClr val="accent1"/>
                </a:solidFill>
                <a:latin typeface="Gineso Cond Demi" panose="02000506040000020004" pitchFamily="50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700"/>
              </a:spcAft>
              <a:buClr>
                <a:srgbClr val="ED8B00"/>
              </a:buClr>
              <a:buFont typeface="Wingdings" panose="05000000000000000000" pitchFamily="2" charset="2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96DE29-5ED6-4721-B26C-3C710D407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FF08-C17E-4F73-80F5-076FDEF6E4A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E863CC-A84A-49EC-B24C-AE33CFDA9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75A18A-9DCB-4201-AD8A-43093981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3E1B-6184-4D61-9CCB-B3B6E0A517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5A96C62-1628-4381-A5F9-7BA17EA7EEF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52541" y="1562100"/>
            <a:ext cx="3414719" cy="4786523"/>
          </a:xfrm>
        </p:spPr>
        <p:txBody>
          <a:bodyPr>
            <a:noAutofit/>
          </a:bodyPr>
          <a:lstStyle>
            <a:lvl1pPr marL="174625" indent="-174625">
              <a:lnSpc>
                <a:spcPts val="23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1600"/>
            </a:lvl1pPr>
            <a:lvl2pPr marL="339725" indent="-165100">
              <a:lnSpc>
                <a:spcPts val="2100"/>
              </a:lnSpc>
              <a:defRPr sz="1600"/>
            </a:lvl2pPr>
            <a:lvl3pPr marL="631825" indent="-115888">
              <a:tabLst/>
              <a:defRPr/>
            </a:lvl3pPr>
            <a:lvl4pPr marL="1027113" indent="-168275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485896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; title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C8058DF-3A9C-461E-8367-38819BF42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6916" y="1350236"/>
            <a:ext cx="5138907" cy="716952"/>
          </a:xfrm>
        </p:spPr>
        <p:txBody>
          <a:bodyPr anchor="b">
            <a:normAutofit/>
          </a:bodyPr>
          <a:lstStyle>
            <a:lvl1pPr marL="0" indent="0">
              <a:lnSpc>
                <a:spcPts val="2700"/>
              </a:lnSpc>
              <a:buNone/>
              <a:defRPr lang="en-US" sz="2400" b="0" kern="1200" baseline="0" dirty="0" smtClean="0">
                <a:solidFill>
                  <a:schemeClr val="accent1"/>
                </a:solidFill>
                <a:latin typeface="Gineso Cond Demi" panose="02000506040000020004" pitchFamily="50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ts val="3200"/>
              </a:lnSpc>
              <a:spcBef>
                <a:spcPts val="1600"/>
              </a:spcBef>
              <a:spcAft>
                <a:spcPts val="900"/>
              </a:spcAft>
              <a:buClr>
                <a:srgbClr val="ED8B00"/>
              </a:buClr>
              <a:buFont typeface="Wingdings" panose="05000000000000000000" pitchFamily="2" charset="2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38E861B-9F45-4809-AFB7-47254836FC0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506916" y="2252131"/>
            <a:ext cx="5138907" cy="4259263"/>
          </a:xfrm>
        </p:spPr>
        <p:txBody>
          <a:bodyPr>
            <a:normAutofit/>
          </a:bodyPr>
          <a:lstStyle>
            <a:lvl1pPr marL="174625" indent="-17462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Clr>
                <a:srgbClr val="ED8B00"/>
              </a:buClr>
              <a:buFont typeface="Arial" panose="020B0604020202020204" pitchFamily="34" charset="0"/>
              <a:buChar char="•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725" indent="-165100" algn="l" defTabSz="914400" rtl="0" eaLnBrk="1" latinLnBrk="0" hangingPunct="1">
              <a:lnSpc>
                <a:spcPts val="21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Gineso Cond Book" panose="02000506040000020004" pitchFamily="50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1825" indent="-115888" algn="l" defTabSz="914400" rtl="0" eaLnBrk="1" latinLnBrk="0" hangingPunct="1">
              <a:lnSpc>
                <a:spcPts val="23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174625" lvl="0" indent="-17462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Clr>
                <a:srgbClr val="ED8B00"/>
              </a:buClr>
              <a:buFont typeface="Arial" panose="020B0604020202020204" pitchFamily="34" charset="0"/>
              <a:buChar char="•"/>
            </a:pPr>
            <a:r>
              <a:rPr lang="en-US" dirty="0"/>
              <a:t>Edit first-level bullet</a:t>
            </a:r>
          </a:p>
          <a:p>
            <a:pPr marL="339725" lvl="1" indent="-165100" algn="l" defTabSz="914400" rtl="0" eaLnBrk="1" latinLnBrk="0" hangingPunct="1">
              <a:lnSpc>
                <a:spcPts val="21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Gineso Cond Book" panose="02000506040000020004" pitchFamily="50" charset="0"/>
              <a:buChar char="–"/>
            </a:pPr>
            <a:r>
              <a:rPr lang="en-US" dirty="0"/>
              <a:t>Here is a second bullet</a:t>
            </a:r>
          </a:p>
          <a:p>
            <a:pPr marL="339725" lvl="1" indent="-165100" algn="l" defTabSz="914400" rtl="0" eaLnBrk="1" latinLnBrk="0" hangingPunct="1">
              <a:lnSpc>
                <a:spcPts val="21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Gineso Cond Book" panose="02000506040000020004" pitchFamily="50" charset="0"/>
              <a:buChar char="–"/>
            </a:pPr>
            <a:r>
              <a:rPr lang="en-US" dirty="0"/>
              <a:t>Here is another second-level bullet</a:t>
            </a:r>
          </a:p>
          <a:p>
            <a:pPr marL="631825" lvl="2" indent="-115888" algn="l" defTabSz="914400" rtl="0" eaLnBrk="1" latinLnBrk="0" hangingPunct="1">
              <a:lnSpc>
                <a:spcPts val="23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Here is a third-level bullet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2CE15BA-F50E-4E43-ADD2-6C0D949F5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5835" y="1350236"/>
            <a:ext cx="5138907" cy="716952"/>
          </a:xfrm>
        </p:spPr>
        <p:txBody>
          <a:bodyPr anchor="b">
            <a:normAutofit/>
          </a:bodyPr>
          <a:lstStyle>
            <a:lvl1pPr marL="0" indent="0">
              <a:lnSpc>
                <a:spcPts val="2700"/>
              </a:lnSpc>
              <a:buNone/>
              <a:defRPr lang="en-US" sz="2400" b="0" kern="1200" baseline="0" smtClean="0">
                <a:solidFill>
                  <a:schemeClr val="accent1"/>
                </a:solidFill>
                <a:latin typeface="Gineso Cond Demi" panose="02000506040000020004" pitchFamily="50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ts val="3200"/>
              </a:lnSpc>
              <a:spcBef>
                <a:spcPts val="1600"/>
              </a:spcBef>
              <a:spcAft>
                <a:spcPts val="900"/>
              </a:spcAft>
              <a:buClr>
                <a:srgbClr val="ED8B00"/>
              </a:buClr>
              <a:buFont typeface="Wingdings" panose="05000000000000000000" pitchFamily="2" charset="2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6B7F578-7590-466B-9A78-FE798F8EFF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75835" y="2252131"/>
            <a:ext cx="5138907" cy="4259263"/>
          </a:xfrm>
        </p:spPr>
        <p:txBody>
          <a:bodyPr>
            <a:normAutofit/>
          </a:bodyPr>
          <a:lstStyle>
            <a:lvl1pPr marL="517525" indent="-342900">
              <a:buFontTx/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8575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85750"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7" indent="-285750">
              <a:defRPr/>
            </a:lvl4pPr>
          </a:lstStyle>
          <a:p>
            <a:pPr marL="174625" lvl="0" indent="-174625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Clr>
                <a:srgbClr val="ED8B00"/>
              </a:buClr>
              <a:buFont typeface="Arial" panose="020B0604020202020204" pitchFamily="34" charset="0"/>
              <a:buChar char="•"/>
            </a:pPr>
            <a:r>
              <a:rPr lang="en-US" dirty="0"/>
              <a:t>Edit first-level bullet</a:t>
            </a:r>
          </a:p>
          <a:p>
            <a:pPr marL="339725" lvl="1" indent="-165100" algn="l" defTabSz="914400" rtl="0" eaLnBrk="1" latinLnBrk="0" hangingPunct="1">
              <a:lnSpc>
                <a:spcPts val="21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Gineso Cond Book" panose="02000506040000020004" pitchFamily="50" charset="0"/>
              <a:buChar char="–"/>
            </a:pPr>
            <a:r>
              <a:rPr lang="en-US" dirty="0"/>
              <a:t>Here is a second bullet</a:t>
            </a:r>
          </a:p>
          <a:p>
            <a:pPr marL="339725" lvl="1" indent="-165100" algn="l" defTabSz="914400" rtl="0" eaLnBrk="1" latinLnBrk="0" hangingPunct="1">
              <a:lnSpc>
                <a:spcPts val="21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Gineso Cond Book" panose="02000506040000020004" pitchFamily="50" charset="0"/>
              <a:buChar char="–"/>
            </a:pPr>
            <a:r>
              <a:rPr lang="en-US" dirty="0"/>
              <a:t>Here is another second-level bullet</a:t>
            </a:r>
          </a:p>
          <a:p>
            <a:pPr marL="631825" lvl="2" indent="-115888" algn="l" defTabSz="914400" rtl="0" eaLnBrk="1" latinLnBrk="0" hangingPunct="1">
              <a:lnSpc>
                <a:spcPts val="23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Here is a third-level bullet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F6FD41-C409-4731-A088-1AF292F33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FF08-C17E-4F73-80F5-076FDEF6E4A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3FCC58-851A-4600-B4DB-FB3CB2445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8D0BF-4075-4A14-A205-277B7C78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3E1B-6184-4D61-9CCB-B3B6E0A5172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9D35C34-E846-4802-8D37-CCB4F97A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182" y="715804"/>
            <a:ext cx="11305726" cy="420624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342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6986B-E771-461F-A63A-236BD46A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499" y="1249745"/>
            <a:ext cx="2998267" cy="36505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54E111-64FA-4C4B-9235-C1AA69F69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FF08-C17E-4F73-80F5-076FDEF6E4A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96CED-BD26-472F-B302-8010004CD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350AC-EFDF-4936-9D72-A32FCFC5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3E1B-6184-4D61-9CCB-B3B6E0A51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89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or peop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60E4E-C110-402C-AA3D-7CE51FCB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729095-B1D2-43F7-AC97-0E2E55C2D9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5422" y="5503983"/>
            <a:ext cx="2885932" cy="114888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lang="en-US" sz="14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ED8B00"/>
              </a:buClr>
              <a:buFontTx/>
              <a:buNone/>
            </a:pPr>
            <a:r>
              <a:rPr lang="en-US" dirty="0"/>
              <a:t>Enter person’s name and info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3A53C54-8B7C-41D8-AF32-C2C755E0E2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05172" y="3739630"/>
            <a:ext cx="2500313" cy="167481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Person’s photo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5307598-D871-4907-8790-F58CF42110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5422" y="2280114"/>
            <a:ext cx="2885932" cy="1148886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lang="en-US" sz="14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ED8B00"/>
              </a:buClr>
              <a:buFontTx/>
              <a:buNone/>
            </a:pPr>
            <a:r>
              <a:rPr lang="en-US" dirty="0"/>
              <a:t>Enter person’s name and info here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3390942-9942-49F0-9F31-A0D0A076F82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05172" y="515761"/>
            <a:ext cx="2500313" cy="167481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Person’s photo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4D9081E-F1D3-4A33-8559-EFF5FE82A6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8010" y="5503983"/>
            <a:ext cx="3125056" cy="114888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FontTx/>
              <a:buNone/>
              <a:defRPr lang="en-US" sz="14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ED8B00"/>
              </a:buClr>
              <a:buFontTx/>
              <a:buNone/>
            </a:pPr>
            <a:r>
              <a:rPr lang="en-US" dirty="0"/>
              <a:t>Enter person’s name and info here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7246F1A6-C04D-4F04-9390-4BA9E00C466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77760" y="3739630"/>
            <a:ext cx="2500313" cy="167481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Person’s photo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5C6E2A6A-5178-4631-A75B-E4CA5B07E0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90104" y="2280114"/>
            <a:ext cx="3112961" cy="1148886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lang="en-US" sz="14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Clr>
                <a:srgbClr val="ED8B00"/>
              </a:buClr>
              <a:buFontTx/>
              <a:buNone/>
            </a:pPr>
            <a:r>
              <a:rPr lang="en-US" dirty="0"/>
              <a:t>Enter person’s name and info here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962E7D79-B036-4BF8-AB3D-A9EFD6E364F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277760" y="515761"/>
            <a:ext cx="2500313" cy="167481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Person’s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2A8C4D-6919-4C8B-9022-7D8681F60E4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F3EFF08-C17E-4F73-80F5-076FDEF6E4A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7A41F-7B52-4F9B-9B6D-855901A93AC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2E8BC-7E01-4C40-9453-E83986FA5F8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53D23E1B-6184-4D61-9CCB-B3B6E0A51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459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at top o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4173CE-574F-442D-9332-B0DACDC5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FF08-C17E-4F73-80F5-076FDEF6E4A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5ACD1A-1BB8-487C-A326-EB35A3878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5DDD5-4F28-455A-9333-712FA5F6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3E1B-6184-4D61-9CCB-B3B6E0A5172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0FD3D06-2905-44AF-ABB3-B4D9C33DD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376" y="705815"/>
            <a:ext cx="11207862" cy="420624"/>
          </a:xfrm>
        </p:spPr>
        <p:txBody>
          <a:bodyPr anchor="t" anchorCtr="0"/>
          <a:lstStyle>
            <a:lvl1pPr>
              <a:lnSpc>
                <a:spcPts val="46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17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t top;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C34A0-498A-4B76-A63C-6B0EDBA687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2376" y="1727200"/>
            <a:ext cx="10774363" cy="4729344"/>
          </a:xfrm>
        </p:spPr>
        <p:txBody>
          <a:bodyPr/>
          <a:lstStyle>
            <a:lvl1pPr marL="342900" indent="-342900">
              <a:lnSpc>
                <a:spcPts val="29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ts val="2600"/>
              </a:lnSpc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2181A1-E20F-4AD1-993D-54EC5E5BF0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F3EFF08-C17E-4F73-80F5-076FDEF6E4A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7379BD-1556-4D41-8CD3-CAB21A94A2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C73D7-E863-49D3-A2DC-C21211B9CA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D23E1B-6184-4D61-9CCB-B3B6E0A5172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9A47D9-7E49-4440-BAA4-1086D053C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376" y="731814"/>
            <a:ext cx="11305726" cy="420624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198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t left;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C34A0-498A-4B76-A63C-6B0EDBA687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6075" y="731813"/>
            <a:ext cx="7390664" cy="5724731"/>
          </a:xfrm>
        </p:spPr>
        <p:txBody>
          <a:bodyPr/>
          <a:lstStyle>
            <a:lvl1pPr marL="342900" indent="-342900">
              <a:lnSpc>
                <a:spcPts val="29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ts val="2600"/>
              </a:lnSpc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2181A1-E20F-4AD1-993D-54EC5E5BF0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F3EFF08-C17E-4F73-80F5-076FDEF6E4A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7379BD-1556-4D41-8CD3-CAB21A94A2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C73D7-E863-49D3-A2DC-C21211B9CA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D23E1B-6184-4D61-9CCB-B3B6E0A5172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9A47D9-7E49-4440-BAA4-1086D053C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375" y="731813"/>
            <a:ext cx="3012507" cy="3785865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88443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t top; un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C34A0-498A-4B76-A63C-6B0EDBA687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2376" y="1571002"/>
            <a:ext cx="10774363" cy="4885542"/>
          </a:xfrm>
        </p:spPr>
        <p:txBody>
          <a:bodyPr/>
          <a:lstStyle>
            <a:lvl1pPr marL="0" indent="0">
              <a:lnSpc>
                <a:spcPts val="2900"/>
              </a:lnSpc>
              <a:buFontTx/>
              <a:buNone/>
              <a:defRPr/>
            </a:lvl1pPr>
            <a:lvl2pPr>
              <a:lnSpc>
                <a:spcPts val="26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2181A1-E20F-4AD1-993D-54EC5E5BF0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F3EFF08-C17E-4F73-80F5-076FDEF6E4A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7379BD-1556-4D41-8CD3-CAB21A94A2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C73D7-E863-49D3-A2DC-C21211B9CA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D23E1B-6184-4D61-9CCB-B3B6E0A5172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9A47D9-7E49-4440-BAA4-1086D053C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376" y="731814"/>
            <a:ext cx="11305726" cy="420624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20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CAFD82-ADD4-9043-8ACC-DC3E7C2B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1CD-AA9D-504B-B7E4-729F64B57B9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19528C-D3B2-7043-80B9-0F753B71D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E513E-FE84-0B4B-954D-B358775E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D9FA-2CB8-664F-9A0E-1E10E8483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5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78FCA5-02F0-4EC7-9902-893E7DE4DA1F}"/>
              </a:ext>
            </a:extLst>
          </p:cNvPr>
          <p:cNvSpPr/>
          <p:nvPr/>
        </p:nvSpPr>
        <p:spPr>
          <a:xfrm>
            <a:off x="171450" y="0"/>
            <a:ext cx="36612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1C853E-8213-48CB-9BE8-8FF2EAAD633D}"/>
              </a:ext>
            </a:extLst>
          </p:cNvPr>
          <p:cNvSpPr/>
          <p:nvPr/>
        </p:nvSpPr>
        <p:spPr>
          <a:xfrm>
            <a:off x="3583007" y="6694635"/>
            <a:ext cx="8608993" cy="163365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D49ACA-95C8-4850-9604-0BAD1A7C5864}"/>
              </a:ext>
            </a:extLst>
          </p:cNvPr>
          <p:cNvSpPr/>
          <p:nvPr/>
        </p:nvSpPr>
        <p:spPr>
          <a:xfrm>
            <a:off x="171450" y="6694635"/>
            <a:ext cx="3411557" cy="163365"/>
          </a:xfrm>
          <a:prstGeom prst="rect">
            <a:avLst/>
          </a:prstGeom>
          <a:solidFill>
            <a:srgbClr val="861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398842-C41E-43BA-99ED-2407EC433DEC}"/>
              </a:ext>
            </a:extLst>
          </p:cNvPr>
          <p:cNvSpPr/>
          <p:nvPr/>
        </p:nvSpPr>
        <p:spPr>
          <a:xfrm>
            <a:off x="-68826" y="2"/>
            <a:ext cx="12260826" cy="685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E9CD7F-74D1-4602-8EC6-BB7AC4FD2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FF08-C17E-4F73-80F5-076FDEF6E4A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2F0971-7BF1-4A06-BE32-1C43785D3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7AA09-0C4D-46FF-84BF-CAB331F9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3E1B-6184-4D61-9CCB-B3B6E0A51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781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78FCA5-02F0-4EC7-9902-893E7DE4DA1F}"/>
              </a:ext>
            </a:extLst>
          </p:cNvPr>
          <p:cNvSpPr/>
          <p:nvPr/>
        </p:nvSpPr>
        <p:spPr>
          <a:xfrm>
            <a:off x="171450" y="0"/>
            <a:ext cx="36612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1C853E-8213-48CB-9BE8-8FF2EAAD633D}"/>
              </a:ext>
            </a:extLst>
          </p:cNvPr>
          <p:cNvSpPr/>
          <p:nvPr/>
        </p:nvSpPr>
        <p:spPr>
          <a:xfrm>
            <a:off x="3583007" y="6694635"/>
            <a:ext cx="8608993" cy="163365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D49ACA-95C8-4850-9604-0BAD1A7C5864}"/>
              </a:ext>
            </a:extLst>
          </p:cNvPr>
          <p:cNvSpPr/>
          <p:nvPr/>
        </p:nvSpPr>
        <p:spPr>
          <a:xfrm>
            <a:off x="171450" y="6694635"/>
            <a:ext cx="3411557" cy="163365"/>
          </a:xfrm>
          <a:prstGeom prst="rect">
            <a:avLst/>
          </a:prstGeom>
          <a:solidFill>
            <a:srgbClr val="861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398842-C41E-43BA-99ED-2407EC433DEC}"/>
              </a:ext>
            </a:extLst>
          </p:cNvPr>
          <p:cNvSpPr/>
          <p:nvPr/>
        </p:nvSpPr>
        <p:spPr>
          <a:xfrm>
            <a:off x="-68826" y="2"/>
            <a:ext cx="12260826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F4FE3E-44DE-4DDF-A9D4-447E30AE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FF08-C17E-4F73-80F5-076FDEF6E4A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B4880-FCF6-4F8C-907B-2D68F710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79862-7798-4117-8B32-29793ECD3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3E1B-6184-4D61-9CCB-B3B6E0A51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153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92B89E-D2BD-49E6-B340-3ABA275C7D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2376" y="1562101"/>
            <a:ext cx="2485662" cy="4826342"/>
          </a:xfrm>
        </p:spPr>
        <p:txBody>
          <a:bodyPr>
            <a:normAutofit/>
          </a:bodyPr>
          <a:lstStyle>
            <a:lvl1pPr>
              <a:defRPr lang="en-US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ts val="2200"/>
              </a:lnSpc>
              <a:spcBef>
                <a:spcPts val="1600"/>
              </a:spcBef>
              <a:spcAft>
                <a:spcPts val="900"/>
              </a:spcAft>
              <a:buClr>
                <a:srgbClr val="ED8B00"/>
              </a:buClr>
              <a:buFont typeface="Wingdings" panose="05000000000000000000" pitchFamily="2" charset="2"/>
              <a:buNone/>
            </a:pPr>
            <a:r>
              <a:rPr lang="en-US" dirty="0"/>
              <a:t>Edit caption for content at right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A1F378-7681-4024-9F9C-AB64B7F0A08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F3EFF08-C17E-4F73-80F5-076FDEF6E4A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D8852-A171-4792-8CD5-B5DE785FD6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FE949-0031-46B0-A452-AACCD28564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3D23E1B-6184-4D61-9CCB-B3B6E0A5172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605E66-9B82-42F5-B503-DADAD04FB6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44988" y="723900"/>
            <a:ext cx="7418387" cy="556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57877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; BLANK SPACE F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92B89E-D2BD-49E6-B340-3ABA275C7D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2375" y="2754351"/>
            <a:ext cx="3015607" cy="3634092"/>
          </a:xfrm>
        </p:spPr>
        <p:txBody>
          <a:bodyPr>
            <a:normAutofit/>
          </a:bodyPr>
          <a:lstStyle>
            <a:lvl1pPr marL="285750" indent="-285750">
              <a:lnSpc>
                <a:spcPts val="3200"/>
              </a:lnSpc>
              <a:buClr>
                <a:schemeClr val="bg1"/>
              </a:buClr>
              <a:buFont typeface="Wingdings" panose="05000000000000000000" pitchFamily="2" charset="2"/>
              <a:buChar char="§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914400" rtl="0" eaLnBrk="1" latinLnBrk="0" hangingPunct="1">
              <a:lnSpc>
                <a:spcPts val="2200"/>
              </a:lnSpc>
              <a:spcBef>
                <a:spcPts val="1600"/>
              </a:spcBef>
              <a:spcAft>
                <a:spcPts val="900"/>
              </a:spcAft>
              <a:buClr>
                <a:srgbClr val="ED8B00"/>
              </a:buClr>
              <a:buFont typeface="Wingdings" panose="05000000000000000000" pitchFamily="2" charset="2"/>
              <a:buNone/>
            </a:pPr>
            <a:r>
              <a:rPr lang="en-US" dirty="0"/>
              <a:t>Edit caption for diagram or chart at right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A3D07-8C2A-41A7-B676-6BAEB46C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376" y="738868"/>
            <a:ext cx="3015607" cy="17934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88275-FC16-4183-971D-D824742723B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F3EFF08-C17E-4F73-80F5-076FDEF6E4A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A68464-1597-4AD7-8036-C61343C9F5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AB3B0-D3BD-48B5-81F8-699333A6F24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3D23E1B-6184-4D61-9CCB-B3B6E0A51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128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3CC0C-B7A1-455D-A295-FA59256A0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62400" y="723900"/>
            <a:ext cx="7801232" cy="5812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E7378DD-9767-493B-AAD6-022D5281DE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2375" y="1538244"/>
            <a:ext cx="2485663" cy="4998480"/>
          </a:xfrm>
        </p:spPr>
        <p:txBody>
          <a:bodyPr/>
          <a:lstStyle>
            <a:lvl1pPr marL="0" indent="0">
              <a:buFontTx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2200"/>
              </a:lnSpc>
              <a:spcBef>
                <a:spcPts val="1600"/>
              </a:spcBef>
              <a:spcAft>
                <a:spcPts val="900"/>
              </a:spcAft>
              <a:buClr>
                <a:srgbClr val="ED8B00"/>
              </a:buClr>
              <a:buFont typeface="Wingdings" panose="05000000000000000000" pitchFamily="2" charset="2"/>
              <a:buNone/>
            </a:pPr>
            <a:r>
              <a:rPr lang="en-US" dirty="0"/>
              <a:t>Edit caption for picture at right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470EA3-BF5A-4312-9CED-D175400DF8C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3EFF08-C17E-4F73-80F5-076FDEF6E4A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99F82D-1B48-41F4-9DD4-AF00C8C511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BD645-6CE2-4247-AB87-4735C833A5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D23E1B-6184-4D61-9CCB-B3B6E0A51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375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alkout Slide - Research and Innovai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162357F-30CD-4A3C-A4D4-4B056C2EF2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61F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F0EF2C-F5F2-4AD6-89A5-7E7B1A84F6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811" y="2799602"/>
            <a:ext cx="7443875" cy="111496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F0543F-320F-4146-B901-EA111530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FF08-C17E-4F73-80F5-076FDEF6E4A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1027C6-08BA-487F-BF91-DFD647AB5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E2E7E-0F37-4FFC-BF81-D84B1A36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3E1B-6184-4D61-9CCB-B3B6E0A51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667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8D876-46FF-434E-8D1F-84232E2B7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2F3AB-4C16-43D8-9973-6FAC0CA11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17292-BC3A-4B2D-91D8-21B65EBF8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FF08-C17E-4F73-80F5-076FDEF6E4A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1E92D-6085-4546-9E41-49DBC5B01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40E82-D045-4719-AE47-20827948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3E1B-6184-4D61-9CCB-B3B6E0A51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649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A52BC9-7C3C-4143-9355-ED77B4826D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0ABE7-2BF5-4A13-9452-C57729391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EFC8E-7B22-4A2F-901B-7AD140B4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FF08-C17E-4F73-80F5-076FDEF6E4A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21943-B2BF-4FB8-AE85-E68CB9D3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3EE0-0DDA-4A5C-A83D-7A02AA2A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3E1B-6184-4D61-9CCB-B3B6E0A51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456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t top; un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99FE144-2863-4D27-ABBE-54B4ABB203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2376" y="1480668"/>
            <a:ext cx="6562648" cy="137570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Edit Master text styles – do not make this text box any wider than this – it is too hard to read text that stretches all the way across the slide. Put an image or something over on the right.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09C37F-312C-4675-8965-E3EAAEEB922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3EFF08-C17E-4F73-80F5-076FDEF6E4A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7FAE3-1273-46B0-8269-EF60F0EEB8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8EDEB4-10A9-4DE5-A741-E6C7524F6F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D23E1B-6184-4D61-9CCB-B3B6E0A5172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B3CF96-3BA6-4C97-9409-5F841334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376" y="705815"/>
            <a:ext cx="11305726" cy="420624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896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9588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5ACD-14AE-0244-A425-679834FA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94295-9854-CC42-9063-CDF6F1350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98981-0490-8F45-B548-4EB220CA3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B0337-3B24-8949-8BF0-32585586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1CD-AA9D-504B-B7E4-729F64B57B9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BFB1C-63AC-A243-9FDE-FA7CF5759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222F8-D7D1-4141-ACC4-2442A0053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D9FA-2CB8-664F-9A0E-1E10E8483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454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letely blank (no left col show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23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F7351-228E-7740-B170-DA7E264E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208B1E-57AD-EB44-B4B0-40A054C49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CB7BE-05D6-F640-80C7-388ED88EF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701C1-7EE2-7A40-B14C-2B0F685A8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51CD-AA9D-504B-B7E4-729F64B57B9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58904-FBE5-1344-A24D-E8D971FAA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D2A23-69DC-7444-B9AD-1E67C2D1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AD9FA-2CB8-664F-9A0E-1E10E8483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5AE4C-57B0-874D-9125-8391AD410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5C083-7FC0-EB45-A0FC-19A6AF844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9753A-5CF1-BF4F-8432-1F4AF2C74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B51CD-AA9D-504B-B7E4-729F64B57B9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C2852-6541-8943-BD2B-AF5154BA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A0729-CC89-B349-9B52-8287123A3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AD9FA-2CB8-664F-9A0E-1E10E8483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2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7E7199-5A45-4557-A7E0-79D942AABE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1"/>
          <a:stretch/>
        </p:blipFill>
        <p:spPr>
          <a:xfrm>
            <a:off x="-8539" y="-1"/>
            <a:ext cx="12200539" cy="687191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705B35-DA36-41EE-83F0-61ED4A89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376" y="1247685"/>
            <a:ext cx="3015607" cy="36696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C5AC3-082B-4407-B2CB-AD5DF83C7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7817" y="1247684"/>
            <a:ext cx="7056726" cy="46765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D66ED6-CAD1-4D6F-9B68-848FFC4EED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1450" y="6998413"/>
            <a:ext cx="912632" cy="263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7B4B0-9523-48C0-B21B-E00C941C8C4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685382-461C-48FA-BA83-772B1E2F6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00" y="6998413"/>
            <a:ext cx="10243794" cy="263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528232-BE5B-43D1-A2D3-6501234B3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4544" y="6998413"/>
            <a:ext cx="475694" cy="263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F115D-E0FB-4D6D-AF78-D6C05A7ED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2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856" r:id="rId3"/>
    <p:sldLayoutId id="2147483857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661" r:id="rId22"/>
    <p:sldLayoutId id="2147483723" r:id="rId23"/>
  </p:sldLayoutIdLst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sz="3600" kern="1200">
          <a:solidFill>
            <a:schemeClr val="bg2">
              <a:lumMod val="10000"/>
            </a:schemeClr>
          </a:solidFill>
          <a:latin typeface="Gineso Cond Regular" panose="0200050604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900"/>
        </a:lnSpc>
        <a:spcBef>
          <a:spcPts val="800"/>
        </a:spcBef>
        <a:spcAft>
          <a:spcPts val="900"/>
        </a:spcAft>
        <a:buClr>
          <a:schemeClr val="accent1"/>
        </a:buClr>
        <a:buFont typeface="Wingdings" panose="05000000000000000000" pitchFamily="2" charset="2"/>
        <a:buChar char="§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Clr>
          <a:schemeClr val="bg1">
            <a:lumMod val="75000"/>
          </a:schemeClr>
        </a:buClr>
        <a:buFont typeface="Gineso Cond Book" panose="02000506040000020004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300"/>
        </a:lnSpc>
        <a:spcBef>
          <a:spcPts val="500"/>
        </a:spcBef>
        <a:spcAft>
          <a:spcPts val="600"/>
        </a:spcAft>
        <a:buClr>
          <a:srgbClr val="E8772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300"/>
        </a:lnSpc>
        <a:spcBef>
          <a:spcPts val="500"/>
        </a:spcBef>
        <a:spcAft>
          <a:spcPts val="600"/>
        </a:spcAft>
        <a:buClr>
          <a:srgbClr val="E8772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300"/>
        </a:lnSpc>
        <a:spcBef>
          <a:spcPts val="500"/>
        </a:spcBef>
        <a:spcAft>
          <a:spcPts val="600"/>
        </a:spcAft>
        <a:buClr>
          <a:srgbClr val="E8772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40">
          <p15:clr>
            <a:srgbClr val="F26B43"/>
          </p15:clr>
        </p15:guide>
        <p15:guide id="2" pos="108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127">
          <p15:clr>
            <a:srgbClr val="F26B43"/>
          </p15:clr>
        </p15:guide>
        <p15:guide id="6" pos="2496">
          <p15:clr>
            <a:srgbClr val="F26B43"/>
          </p15:clr>
        </p15:guide>
        <p15:guide id="7" orient="horz" pos="528">
          <p15:clr>
            <a:srgbClr val="F26B43"/>
          </p15:clr>
        </p15:guide>
        <p15:guide id="8" orient="horz" pos="2160">
          <p15:clr>
            <a:srgbClr val="F26B43"/>
          </p15:clr>
        </p15:guide>
        <p15:guide id="9" pos="39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7E7199-5A45-4557-A7E0-79D942AABEA5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539" y="-1"/>
            <a:ext cx="12200539" cy="687191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705B35-DA36-41EE-83F0-61ED4A89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376" y="1247685"/>
            <a:ext cx="3015607" cy="36696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C5AC3-082B-4407-B2CB-AD5DF83C7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7817" y="1247684"/>
            <a:ext cx="7056726" cy="46765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D66ED6-CAD1-4D6F-9B68-848FFC4EED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1450" y="6998413"/>
            <a:ext cx="912632" cy="263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7B4B0-9523-48C0-B21B-E00C941C8C49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685382-461C-48FA-BA83-772B1E2F6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00" y="6998413"/>
            <a:ext cx="10243794" cy="263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528232-BE5B-43D1-A2D3-6501234B3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4544" y="6998413"/>
            <a:ext cx="475694" cy="263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F115D-E0FB-4D6D-AF78-D6C05A7ED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4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59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1" r:id="rId22"/>
  </p:sldLayoutIdLst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sz="3600" kern="1200">
          <a:solidFill>
            <a:schemeClr val="bg2">
              <a:lumMod val="10000"/>
            </a:schemeClr>
          </a:solidFill>
          <a:latin typeface="Gineso Cond Regular" panose="0200050604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900"/>
        </a:lnSpc>
        <a:spcBef>
          <a:spcPts val="800"/>
        </a:spcBef>
        <a:spcAft>
          <a:spcPts val="900"/>
        </a:spcAft>
        <a:buClr>
          <a:schemeClr val="accent1"/>
        </a:buClr>
        <a:buFont typeface="Wingdings" panose="05000000000000000000" pitchFamily="2" charset="2"/>
        <a:buChar char="§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Clr>
          <a:schemeClr val="bg1">
            <a:lumMod val="75000"/>
          </a:schemeClr>
        </a:buClr>
        <a:buFont typeface="Gineso Cond Book" panose="02000506040000020004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300"/>
        </a:lnSpc>
        <a:spcBef>
          <a:spcPts val="500"/>
        </a:spcBef>
        <a:spcAft>
          <a:spcPts val="600"/>
        </a:spcAft>
        <a:buClr>
          <a:srgbClr val="E8772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300"/>
        </a:lnSpc>
        <a:spcBef>
          <a:spcPts val="500"/>
        </a:spcBef>
        <a:spcAft>
          <a:spcPts val="600"/>
        </a:spcAft>
        <a:buClr>
          <a:srgbClr val="E8772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300"/>
        </a:lnSpc>
        <a:spcBef>
          <a:spcPts val="500"/>
        </a:spcBef>
        <a:spcAft>
          <a:spcPts val="600"/>
        </a:spcAft>
        <a:buClr>
          <a:srgbClr val="E8772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F26B43"/>
          </p15:clr>
        </p15:guide>
        <p15:guide id="2" pos="108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127">
          <p15:clr>
            <a:srgbClr val="F26B43"/>
          </p15:clr>
        </p15:guide>
        <p15:guide id="6" pos="2496">
          <p15:clr>
            <a:srgbClr val="F26B43"/>
          </p15:clr>
        </p15:guide>
        <p15:guide id="7" orient="horz" pos="528">
          <p15:clr>
            <a:srgbClr val="F26B43"/>
          </p15:clr>
        </p15:guide>
        <p15:guide id="8" orient="horz" pos="2160">
          <p15:clr>
            <a:srgbClr val="F26B43"/>
          </p15:clr>
        </p15:guide>
        <p15:guide id="9" pos="39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7E7199-5A45-4557-A7E0-79D942AABEA5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1"/>
          <a:stretch/>
        </p:blipFill>
        <p:spPr>
          <a:xfrm>
            <a:off x="-8539" y="-1"/>
            <a:ext cx="12200539" cy="687191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705B35-DA36-41EE-83F0-61ED4A89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376" y="1247685"/>
            <a:ext cx="3015607" cy="36696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C5AC3-082B-4407-B2CB-AD5DF83C7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7817" y="1247684"/>
            <a:ext cx="7056726" cy="46765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D66ED6-CAD1-4D6F-9B68-848FFC4EED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1450" y="6998413"/>
            <a:ext cx="912632" cy="263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EFF08-C17E-4F73-80F5-076FDEF6E4A1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685382-461C-48FA-BA83-772B1E2F6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00" y="6998413"/>
            <a:ext cx="10243794" cy="263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528232-BE5B-43D1-A2D3-6501234B3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4544" y="6998413"/>
            <a:ext cx="475694" cy="263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23E1B-6184-4D61-9CCB-B3B6E0A51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9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58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851" r:id="rId20"/>
    <p:sldLayoutId id="2147483852" r:id="rId21"/>
    <p:sldLayoutId id="2147483853" r:id="rId22"/>
    <p:sldLayoutId id="2147483854" r:id="rId23"/>
    <p:sldLayoutId id="2147483855" r:id="rId24"/>
  </p:sldLayoutIdLst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sz="3600" kern="1200">
          <a:solidFill>
            <a:schemeClr val="bg2">
              <a:lumMod val="10000"/>
            </a:schemeClr>
          </a:solidFill>
          <a:latin typeface="Gineso Cond Regular" panose="0200050604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900"/>
        </a:lnSpc>
        <a:spcBef>
          <a:spcPts val="800"/>
        </a:spcBef>
        <a:spcAft>
          <a:spcPts val="900"/>
        </a:spcAft>
        <a:buClr>
          <a:schemeClr val="accent1"/>
        </a:buClr>
        <a:buFont typeface="Wingdings" panose="05000000000000000000" pitchFamily="2" charset="2"/>
        <a:buChar char="§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Clr>
          <a:schemeClr val="bg1">
            <a:lumMod val="75000"/>
          </a:schemeClr>
        </a:buClr>
        <a:buFont typeface="Gineso Cond Book" panose="02000506040000020004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300"/>
        </a:lnSpc>
        <a:spcBef>
          <a:spcPts val="500"/>
        </a:spcBef>
        <a:spcAft>
          <a:spcPts val="600"/>
        </a:spcAft>
        <a:buClr>
          <a:srgbClr val="E8772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300"/>
        </a:lnSpc>
        <a:spcBef>
          <a:spcPts val="500"/>
        </a:spcBef>
        <a:spcAft>
          <a:spcPts val="600"/>
        </a:spcAft>
        <a:buClr>
          <a:srgbClr val="E8772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300"/>
        </a:lnSpc>
        <a:spcBef>
          <a:spcPts val="500"/>
        </a:spcBef>
        <a:spcAft>
          <a:spcPts val="600"/>
        </a:spcAft>
        <a:buClr>
          <a:srgbClr val="E8772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40">
          <p15:clr>
            <a:srgbClr val="F26B43"/>
          </p15:clr>
        </p15:guide>
        <p15:guide id="2" pos="108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127">
          <p15:clr>
            <a:srgbClr val="F26B43"/>
          </p15:clr>
        </p15:guide>
        <p15:guide id="6" pos="2496">
          <p15:clr>
            <a:srgbClr val="F26B43"/>
          </p15:clr>
        </p15:guide>
        <p15:guide id="7" orient="horz" pos="528">
          <p15:clr>
            <a:srgbClr val="F26B43"/>
          </p15:clr>
        </p15:guide>
        <p15:guide id="8" orient="horz" pos="2160">
          <p15:clr>
            <a:srgbClr val="F26B43"/>
          </p15:clr>
        </p15:guide>
        <p15:guide id="9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71613" y="1390649"/>
            <a:ext cx="9329737" cy="4810125"/>
            <a:chOff x="1795463" y="1485900"/>
            <a:chExt cx="8772525" cy="438150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1073989-F65C-4F96-B31E-B68FDBAFF27E}"/>
                </a:ext>
              </a:extLst>
            </p:cNvPr>
            <p:cNvSpPr/>
            <p:nvPr/>
          </p:nvSpPr>
          <p:spPr>
            <a:xfrm>
              <a:off x="6238876" y="3714750"/>
              <a:ext cx="4329112" cy="215265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1073989-F65C-4F96-B31E-B68FDBAFF27E}"/>
                </a:ext>
              </a:extLst>
            </p:cNvPr>
            <p:cNvSpPr/>
            <p:nvPr/>
          </p:nvSpPr>
          <p:spPr>
            <a:xfrm>
              <a:off x="6238876" y="1485900"/>
              <a:ext cx="4329112" cy="215265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1073989-F65C-4F96-B31E-B68FDBAFF27E}"/>
                </a:ext>
              </a:extLst>
            </p:cNvPr>
            <p:cNvSpPr/>
            <p:nvPr/>
          </p:nvSpPr>
          <p:spPr>
            <a:xfrm>
              <a:off x="1795463" y="3714750"/>
              <a:ext cx="4357687" cy="215265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1073989-F65C-4F96-B31E-B68FDBAFF27E}"/>
                </a:ext>
              </a:extLst>
            </p:cNvPr>
            <p:cNvSpPr/>
            <p:nvPr/>
          </p:nvSpPr>
          <p:spPr>
            <a:xfrm>
              <a:off x="1795463" y="1485900"/>
              <a:ext cx="4357687" cy="215265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Arrow: Chevron 19">
            <a:extLst>
              <a:ext uri="{FF2B5EF4-FFF2-40B4-BE49-F238E27FC236}">
                <a16:creationId xmlns:a16="http://schemas.microsoft.com/office/drawing/2014/main" id="{E27CC1C6-DC96-47AC-86C1-A55DA5B98AB9}"/>
              </a:ext>
            </a:extLst>
          </p:cNvPr>
          <p:cNvSpPr/>
          <p:nvPr/>
        </p:nvSpPr>
        <p:spPr>
          <a:xfrm rot="8100000" flipH="1" flipV="1">
            <a:off x="5985340" y="2200533"/>
            <a:ext cx="2216739" cy="1362887"/>
          </a:xfrm>
          <a:prstGeom prst="chevron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Arrow: Chevron 19">
            <a:extLst>
              <a:ext uri="{FF2B5EF4-FFF2-40B4-BE49-F238E27FC236}">
                <a16:creationId xmlns:a16="http://schemas.microsoft.com/office/drawing/2014/main" id="{E27CC1C6-DC96-47AC-86C1-A55DA5B98AB9}"/>
              </a:ext>
            </a:extLst>
          </p:cNvPr>
          <p:cNvSpPr/>
          <p:nvPr/>
        </p:nvSpPr>
        <p:spPr>
          <a:xfrm rot="13500000" flipV="1">
            <a:off x="4108915" y="2200533"/>
            <a:ext cx="2216739" cy="1362887"/>
          </a:xfrm>
          <a:prstGeom prst="chevron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Arrow: Chevron 19">
            <a:extLst>
              <a:ext uri="{FF2B5EF4-FFF2-40B4-BE49-F238E27FC236}">
                <a16:creationId xmlns:a16="http://schemas.microsoft.com/office/drawing/2014/main" id="{E27CC1C6-DC96-47AC-86C1-A55DA5B98AB9}"/>
              </a:ext>
            </a:extLst>
          </p:cNvPr>
          <p:cNvSpPr/>
          <p:nvPr/>
        </p:nvSpPr>
        <p:spPr>
          <a:xfrm rot="13500000" flipH="1">
            <a:off x="5985340" y="4057907"/>
            <a:ext cx="2216739" cy="1362887"/>
          </a:xfrm>
          <a:prstGeom prst="chevron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Arrow: Chevron 19">
            <a:extLst>
              <a:ext uri="{FF2B5EF4-FFF2-40B4-BE49-F238E27FC236}">
                <a16:creationId xmlns:a16="http://schemas.microsoft.com/office/drawing/2014/main" id="{E27CC1C6-DC96-47AC-86C1-A55DA5B98AB9}"/>
              </a:ext>
            </a:extLst>
          </p:cNvPr>
          <p:cNvSpPr/>
          <p:nvPr/>
        </p:nvSpPr>
        <p:spPr>
          <a:xfrm rot="8100000">
            <a:off x="4108915" y="4057907"/>
            <a:ext cx="2216739" cy="1362887"/>
          </a:xfrm>
          <a:prstGeom prst="chevron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3BE4D0-26A2-A34C-9914-AB2B7D0E6F21}"/>
              </a:ext>
            </a:extLst>
          </p:cNvPr>
          <p:cNvSpPr txBox="1"/>
          <p:nvPr/>
        </p:nvSpPr>
        <p:spPr>
          <a:xfrm>
            <a:off x="2350537" y="2438400"/>
            <a:ext cx="1830938" cy="990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R="0" lvl="0" indent="0" algn="r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cherus Grotesque Light" panose="02000505000000020004" pitchFamily="50" charset="0"/>
                <a:sym typeface="Calibri"/>
              </a:rPr>
              <a:t>Leading one health to achieve whole health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97FFC6-9AD1-B543-AA68-CFD581431635}"/>
              </a:ext>
            </a:extLst>
          </p:cNvPr>
          <p:cNvSpPr txBox="1"/>
          <p:nvPr/>
        </p:nvSpPr>
        <p:spPr>
          <a:xfrm>
            <a:off x="1455145" y="5033117"/>
            <a:ext cx="2751947" cy="118810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2200"/>
              </a:lnSpc>
              <a:defRPr/>
            </a:pPr>
            <a:r>
              <a:rPr lang="en-US" sz="1600" dirty="0">
                <a:solidFill>
                  <a:prstClr val="black"/>
                </a:solidFill>
                <a:latin typeface="Acherus Grotesque Light" panose="02000505000000020004" pitchFamily="50" charset="0"/>
              </a:rPr>
              <a:t>Harnessing artificial intelligence for intelligence augmentation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045C9C-BF26-9E46-9133-19179C6DBC24}"/>
              </a:ext>
            </a:extLst>
          </p:cNvPr>
          <p:cNvSpPr txBox="1"/>
          <p:nvPr/>
        </p:nvSpPr>
        <p:spPr>
          <a:xfrm>
            <a:off x="8115300" y="2438400"/>
            <a:ext cx="1753178" cy="126593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  <a:defRPr/>
            </a:pPr>
            <a:r>
              <a:rPr lang="en-US" sz="1600" dirty="0">
                <a:solidFill>
                  <a:prstClr val="black"/>
                </a:solidFill>
                <a:latin typeface="Acherus Grotesque Light" panose="02000505000000020004" pitchFamily="50" charset="0"/>
              </a:rPr>
              <a:t>Innovating for secure and resilient communities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731217-0A27-9247-A08A-083E82F472B6}"/>
              </a:ext>
            </a:extLst>
          </p:cNvPr>
          <p:cNvSpPr txBox="1"/>
          <p:nvPr/>
        </p:nvSpPr>
        <p:spPr>
          <a:xfrm>
            <a:off x="8115300" y="4802428"/>
            <a:ext cx="1962728" cy="62764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  <a:defRPr/>
            </a:pPr>
            <a:r>
              <a:rPr lang="en-US" sz="1600" dirty="0">
                <a:solidFill>
                  <a:prstClr val="black"/>
                </a:solidFill>
                <a:latin typeface="Acherus Grotesque Light" panose="02000505000000020004" pitchFamily="50" charset="0"/>
              </a:rPr>
              <a:t>Advancing the quantum leap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E85178-449E-C145-BA6B-8E4F3C66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Frontiers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7688B47-97DC-834E-9FE2-E08B8E2CCCA3}"/>
              </a:ext>
            </a:extLst>
          </p:cNvPr>
          <p:cNvSpPr/>
          <p:nvPr/>
        </p:nvSpPr>
        <p:spPr>
          <a:xfrm>
            <a:off x="8115300" y="1952106"/>
            <a:ext cx="17531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en-US" sz="3200" spc="80" dirty="0">
                <a:solidFill>
                  <a:srgbClr val="003C71"/>
                </a:solidFill>
                <a:latin typeface="Gineso Cond Demi" panose="02000506040000020004" pitchFamily="50" charset="0"/>
              </a:rPr>
              <a:t>SECURITY</a:t>
            </a:r>
            <a:endParaRPr lang="en-US" sz="3200" b="1" spc="80" dirty="0">
              <a:solidFill>
                <a:srgbClr val="003C71"/>
              </a:solidFill>
              <a:latin typeface="Gineso Cond Demi" panose="02000506040000020004" pitchFamily="50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7688B47-97DC-834E-9FE2-E08B8E2CCCA3}"/>
              </a:ext>
            </a:extLst>
          </p:cNvPr>
          <p:cNvSpPr/>
          <p:nvPr/>
        </p:nvSpPr>
        <p:spPr>
          <a:xfrm>
            <a:off x="2350537" y="1952106"/>
            <a:ext cx="183093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>
              <a:defRPr/>
            </a:pPr>
            <a:r>
              <a:rPr lang="en-US" sz="3200" spc="80" dirty="0">
                <a:solidFill>
                  <a:srgbClr val="F7901E"/>
                </a:solidFill>
                <a:latin typeface="Gineso Cond Demi" panose="02000506040000020004" pitchFamily="50" charset="0"/>
              </a:rPr>
              <a:t>HEALTH</a:t>
            </a:r>
            <a:endParaRPr lang="en-US" sz="3200" b="1" spc="80" dirty="0">
              <a:solidFill>
                <a:srgbClr val="F7901E"/>
              </a:solidFill>
              <a:latin typeface="Gineso Cond Demi" panose="02000506040000020004" pitchFamily="50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7688B47-97DC-834E-9FE2-E08B8E2CCCA3}"/>
              </a:ext>
            </a:extLst>
          </p:cNvPr>
          <p:cNvSpPr/>
          <p:nvPr/>
        </p:nvSpPr>
        <p:spPr>
          <a:xfrm>
            <a:off x="1575881" y="4034366"/>
            <a:ext cx="2605594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>
              <a:lnSpc>
                <a:spcPts val="3700"/>
              </a:lnSpc>
              <a:defRPr/>
            </a:pPr>
            <a:r>
              <a:rPr lang="en-US" sz="3200" spc="50" dirty="0">
                <a:solidFill>
                  <a:srgbClr val="802064"/>
                </a:solidFill>
                <a:latin typeface="Gineso Cond Demi" panose="02000506040000020004" pitchFamily="50" charset="0"/>
              </a:rPr>
              <a:t>ARTIFICIAL INTELLIGENCE</a:t>
            </a:r>
            <a:endParaRPr lang="en-US" sz="3200" b="1" spc="50" dirty="0">
              <a:solidFill>
                <a:srgbClr val="802064"/>
              </a:solidFill>
              <a:latin typeface="Gineso Cond Demi" panose="02000506040000020004" pitchFamily="50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7688B47-97DC-834E-9FE2-E08B8E2CCCA3}"/>
              </a:ext>
            </a:extLst>
          </p:cNvPr>
          <p:cNvSpPr/>
          <p:nvPr/>
        </p:nvSpPr>
        <p:spPr>
          <a:xfrm>
            <a:off x="8115300" y="4295053"/>
            <a:ext cx="196272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en-US" sz="3200" spc="80" dirty="0">
                <a:solidFill>
                  <a:srgbClr val="D61A5E"/>
                </a:solidFill>
                <a:latin typeface="Gineso Cond Demi" panose="02000506040000020004" pitchFamily="50" charset="0"/>
              </a:rPr>
              <a:t>QUANTUM</a:t>
            </a:r>
            <a:endParaRPr lang="en-US" sz="3200" b="1" spc="80" dirty="0">
              <a:solidFill>
                <a:srgbClr val="D61A5E"/>
              </a:solidFill>
              <a:latin typeface="Gineso Cond Demi" panose="02000506040000020004" pitchFamily="50" charset="0"/>
            </a:endParaRPr>
          </a:p>
        </p:txBody>
      </p:sp>
      <p:sp>
        <p:nvSpPr>
          <p:cNvPr id="30" name="Arrow: Chevron 19">
            <a:extLst>
              <a:ext uri="{FF2B5EF4-FFF2-40B4-BE49-F238E27FC236}">
                <a16:creationId xmlns:a16="http://schemas.microsoft.com/office/drawing/2014/main" id="{E27CC1C6-DC96-47AC-86C1-A55DA5B98AB9}"/>
              </a:ext>
            </a:extLst>
          </p:cNvPr>
          <p:cNvSpPr/>
          <p:nvPr/>
        </p:nvSpPr>
        <p:spPr>
          <a:xfrm rot="8100000">
            <a:off x="4346592" y="4256535"/>
            <a:ext cx="1686740" cy="1037035"/>
          </a:xfrm>
          <a:prstGeom prst="chevron">
            <a:avLst/>
          </a:prstGeom>
          <a:solidFill>
            <a:schemeClr val="bg1"/>
          </a:solidFill>
          <a:ln w="38100">
            <a:solidFill>
              <a:srgbClr val="802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Arrow: Chevron 20">
            <a:extLst>
              <a:ext uri="{FF2B5EF4-FFF2-40B4-BE49-F238E27FC236}">
                <a16:creationId xmlns:a16="http://schemas.microsoft.com/office/drawing/2014/main" id="{3A84655F-2D39-46F2-964A-FBF1C1CD65DE}"/>
              </a:ext>
            </a:extLst>
          </p:cNvPr>
          <p:cNvSpPr/>
          <p:nvPr/>
        </p:nvSpPr>
        <p:spPr>
          <a:xfrm rot="13500000">
            <a:off x="4344544" y="2316411"/>
            <a:ext cx="1691640" cy="1033272"/>
          </a:xfrm>
          <a:prstGeom prst="chevron">
            <a:avLst/>
          </a:prstGeom>
          <a:solidFill>
            <a:schemeClr val="bg1"/>
          </a:solidFill>
          <a:ln w="38100">
            <a:solidFill>
              <a:srgbClr val="F79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Chevron 21">
            <a:extLst>
              <a:ext uri="{FF2B5EF4-FFF2-40B4-BE49-F238E27FC236}">
                <a16:creationId xmlns:a16="http://schemas.microsoft.com/office/drawing/2014/main" id="{71B88E33-9126-4B19-854A-2C355777F256}"/>
              </a:ext>
            </a:extLst>
          </p:cNvPr>
          <p:cNvSpPr/>
          <p:nvPr/>
        </p:nvSpPr>
        <p:spPr>
          <a:xfrm rot="18900000">
            <a:off x="6292462" y="2314128"/>
            <a:ext cx="1686740" cy="1037035"/>
          </a:xfrm>
          <a:prstGeom prst="chevron">
            <a:avLst/>
          </a:prstGeom>
          <a:solidFill>
            <a:schemeClr val="bg1"/>
          </a:solidFill>
          <a:ln w="38100">
            <a:solidFill>
              <a:srgbClr val="003C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DD44EF5-5CC1-4697-B645-30187AD3F7A3}"/>
              </a:ext>
            </a:extLst>
          </p:cNvPr>
          <p:cNvSpPr/>
          <p:nvPr/>
        </p:nvSpPr>
        <p:spPr>
          <a:xfrm>
            <a:off x="5458202" y="3095624"/>
            <a:ext cx="1425677" cy="1425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B77B95-C528-4515-B77F-BB1DE7E41220}"/>
              </a:ext>
            </a:extLst>
          </p:cNvPr>
          <p:cNvSpPr txBox="1"/>
          <p:nvPr/>
        </p:nvSpPr>
        <p:spPr>
          <a:xfrm>
            <a:off x="5482272" y="3467717"/>
            <a:ext cx="1383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neso Cond Demi" panose="02000506040000020004" pitchFamily="2" charset="77"/>
                <a:ea typeface="+mj-ea"/>
                <a:cs typeface="+mj-cs"/>
                <a:sym typeface="Calibri"/>
              </a:rPr>
              <a:t>FRONTIER AREAS</a:t>
            </a:r>
          </a:p>
        </p:txBody>
      </p:sp>
      <p:sp>
        <p:nvSpPr>
          <p:cNvPr id="35" name="Arrow: Chevron 19">
            <a:extLst>
              <a:ext uri="{FF2B5EF4-FFF2-40B4-BE49-F238E27FC236}">
                <a16:creationId xmlns:a16="http://schemas.microsoft.com/office/drawing/2014/main" id="{E27CC1C6-DC96-47AC-86C1-A55DA5B98AB9}"/>
              </a:ext>
            </a:extLst>
          </p:cNvPr>
          <p:cNvSpPr/>
          <p:nvPr/>
        </p:nvSpPr>
        <p:spPr>
          <a:xfrm rot="13500000" flipH="1">
            <a:off x="6292462" y="4251619"/>
            <a:ext cx="1686740" cy="1037035"/>
          </a:xfrm>
          <a:prstGeom prst="chevron">
            <a:avLst/>
          </a:prstGeom>
          <a:solidFill>
            <a:schemeClr val="bg1"/>
          </a:solidFill>
          <a:ln w="38100">
            <a:solidFill>
              <a:srgbClr val="D61A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3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AF37B00-F7AD-47C4-8933-6F40FF8EA1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8" b="16065"/>
          <a:stretch/>
        </p:blipFill>
        <p:spPr>
          <a:xfrm>
            <a:off x="1860787" y="4082303"/>
            <a:ext cx="3701386" cy="20168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350652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3CB0336-C16E-2543-9999-53097602BA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45" t="3403" r="6275" b="16263"/>
          <a:stretch/>
        </p:blipFill>
        <p:spPr>
          <a:xfrm>
            <a:off x="1860787" y="1342666"/>
            <a:ext cx="3680804" cy="2016857"/>
          </a:xfrm>
          <a:prstGeom prst="rect">
            <a:avLst/>
          </a:prstGeom>
        </p:spPr>
      </p:pic>
      <p:pic>
        <p:nvPicPr>
          <p:cNvPr id="21" name="Picture 4" descr="Image result for virginia tech homeland security">
            <a:extLst>
              <a:ext uri="{FF2B5EF4-FFF2-40B4-BE49-F238E27FC236}">
                <a16:creationId xmlns:a16="http://schemas.microsoft.com/office/drawing/2014/main" id="{4AA005F3-9057-A545-95A8-A11F5A2E3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1" t="1253" b="18568"/>
          <a:stretch/>
        </p:blipFill>
        <p:spPr bwMode="auto">
          <a:xfrm>
            <a:off x="6713463" y="1331392"/>
            <a:ext cx="3682900" cy="202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 result for virginia tech quantum">
            <a:extLst>
              <a:ext uri="{FF2B5EF4-FFF2-40B4-BE49-F238E27FC236}">
                <a16:creationId xmlns:a16="http://schemas.microsoft.com/office/drawing/2014/main" id="{E4ACD40F-9F0B-AD40-9350-5DBA32AEAA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7" t="10912" b="7921"/>
          <a:stretch/>
        </p:blipFill>
        <p:spPr bwMode="auto">
          <a:xfrm>
            <a:off x="6716308" y="4082303"/>
            <a:ext cx="3680798" cy="202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67C19EE-CD25-B248-94E7-90180475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Research Frontiers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5DDEA-4DD9-AD43-BC9E-E8482FDDDBD9}"/>
              </a:ext>
            </a:extLst>
          </p:cNvPr>
          <p:cNvSpPr/>
          <p:nvPr/>
        </p:nvSpPr>
        <p:spPr>
          <a:xfrm>
            <a:off x="6719632" y="3340576"/>
            <a:ext cx="1300418" cy="447877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688B47-97DC-834E-9FE2-E08B8E2CCCA3}"/>
              </a:ext>
            </a:extLst>
          </p:cNvPr>
          <p:cNvSpPr/>
          <p:nvPr/>
        </p:nvSpPr>
        <p:spPr>
          <a:xfrm>
            <a:off x="6828054" y="3404842"/>
            <a:ext cx="219212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en-US" sz="2200" spc="80" dirty="0">
                <a:solidFill>
                  <a:schemeClr val="bg1"/>
                </a:solidFill>
                <a:latin typeface="Gineso Cond Medium" panose="02000506040000020004" pitchFamily="2" charset="77"/>
              </a:rPr>
              <a:t>SECURITY</a:t>
            </a:r>
            <a:endParaRPr lang="en-US" sz="2200" b="1" spc="80" dirty="0">
              <a:solidFill>
                <a:schemeClr val="bg1"/>
              </a:solidFill>
              <a:latin typeface="Gineso Cond Medium" panose="02000506040000020004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85DDEA-4DD9-AD43-BC9E-E8482FDDDBD9}"/>
              </a:ext>
            </a:extLst>
          </p:cNvPr>
          <p:cNvSpPr/>
          <p:nvPr/>
        </p:nvSpPr>
        <p:spPr>
          <a:xfrm>
            <a:off x="1860787" y="3357907"/>
            <a:ext cx="1042306" cy="447877"/>
          </a:xfrm>
          <a:prstGeom prst="rect">
            <a:avLst/>
          </a:prstGeom>
          <a:solidFill>
            <a:srgbClr val="F7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688B47-97DC-834E-9FE2-E08B8E2CCCA3}"/>
              </a:ext>
            </a:extLst>
          </p:cNvPr>
          <p:cNvSpPr/>
          <p:nvPr/>
        </p:nvSpPr>
        <p:spPr>
          <a:xfrm>
            <a:off x="1971241" y="3422173"/>
            <a:ext cx="24627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en-US" sz="2200" spc="80" dirty="0">
                <a:solidFill>
                  <a:schemeClr val="bg1"/>
                </a:solidFill>
                <a:latin typeface="Gineso Cond Medium" panose="02000506040000020004" pitchFamily="2" charset="77"/>
              </a:rPr>
              <a:t>HEALTH</a:t>
            </a:r>
            <a:endParaRPr lang="en-US" sz="2200" b="1" spc="80" dirty="0">
              <a:solidFill>
                <a:schemeClr val="bg1"/>
              </a:solidFill>
              <a:latin typeface="Gineso Cond Medium" panose="02000506040000020004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85DDEA-4DD9-AD43-BC9E-E8482FDDDBD9}"/>
              </a:ext>
            </a:extLst>
          </p:cNvPr>
          <p:cNvSpPr/>
          <p:nvPr/>
        </p:nvSpPr>
        <p:spPr>
          <a:xfrm>
            <a:off x="1860787" y="6086898"/>
            <a:ext cx="2966357" cy="447877"/>
          </a:xfrm>
          <a:prstGeom prst="rect">
            <a:avLst/>
          </a:prstGeom>
          <a:solidFill>
            <a:srgbClr val="802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688B47-97DC-834E-9FE2-E08B8E2CCCA3}"/>
              </a:ext>
            </a:extLst>
          </p:cNvPr>
          <p:cNvSpPr/>
          <p:nvPr/>
        </p:nvSpPr>
        <p:spPr>
          <a:xfrm>
            <a:off x="1980764" y="6151164"/>
            <a:ext cx="319131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en-US" sz="2200" b="1" spc="80" dirty="0">
                <a:solidFill>
                  <a:schemeClr val="bg1"/>
                </a:solidFill>
                <a:latin typeface="Gineso Cond Medium" panose="02000506040000020004" pitchFamily="2" charset="77"/>
              </a:rPr>
              <a:t>ARTIFICIAL INTELLIGENCE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85DDEA-4DD9-AD43-BC9E-E8482FDDDBD9}"/>
              </a:ext>
            </a:extLst>
          </p:cNvPr>
          <p:cNvSpPr/>
          <p:nvPr/>
        </p:nvSpPr>
        <p:spPr>
          <a:xfrm>
            <a:off x="6710107" y="6100730"/>
            <a:ext cx="1328993" cy="447877"/>
          </a:xfrm>
          <a:prstGeom prst="rect">
            <a:avLst/>
          </a:prstGeom>
          <a:solidFill>
            <a:srgbClr val="D61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688B47-97DC-834E-9FE2-E08B8E2CCCA3}"/>
              </a:ext>
            </a:extLst>
          </p:cNvPr>
          <p:cNvSpPr/>
          <p:nvPr/>
        </p:nvSpPr>
        <p:spPr>
          <a:xfrm>
            <a:off x="6818528" y="6164996"/>
            <a:ext cx="274847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en-US" sz="2200" spc="80" dirty="0">
                <a:solidFill>
                  <a:schemeClr val="bg1"/>
                </a:solidFill>
                <a:latin typeface="Gineso Cond Medium" panose="02000506040000020004" pitchFamily="2" charset="77"/>
              </a:rPr>
              <a:t>QUANTUM</a:t>
            </a:r>
            <a:endParaRPr lang="en-US" sz="2200" b="1" spc="80" dirty="0">
              <a:solidFill>
                <a:schemeClr val="bg1"/>
              </a:solidFill>
              <a:latin typeface="Gineso Cond Medium" panose="0200050604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32126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D385DDEA-4DD9-AD43-BC9E-E8482FDDDBD9}"/>
              </a:ext>
            </a:extLst>
          </p:cNvPr>
          <p:cNvSpPr/>
          <p:nvPr/>
        </p:nvSpPr>
        <p:spPr>
          <a:xfrm>
            <a:off x="6704745" y="4105313"/>
            <a:ext cx="5014373" cy="2359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385DDEA-4DD9-AD43-BC9E-E8482FDDDBD9}"/>
              </a:ext>
            </a:extLst>
          </p:cNvPr>
          <p:cNvSpPr/>
          <p:nvPr/>
        </p:nvSpPr>
        <p:spPr>
          <a:xfrm>
            <a:off x="900753" y="4122645"/>
            <a:ext cx="5459858" cy="2362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85DDEA-4DD9-AD43-BC9E-E8482FDDDBD9}"/>
              </a:ext>
            </a:extLst>
          </p:cNvPr>
          <p:cNvSpPr/>
          <p:nvPr/>
        </p:nvSpPr>
        <p:spPr>
          <a:xfrm>
            <a:off x="6704745" y="1438313"/>
            <a:ext cx="5014373" cy="2359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85DDEA-4DD9-AD43-BC9E-E8482FDDDBD9}"/>
              </a:ext>
            </a:extLst>
          </p:cNvPr>
          <p:cNvSpPr/>
          <p:nvPr/>
        </p:nvSpPr>
        <p:spPr>
          <a:xfrm>
            <a:off x="919803" y="1455645"/>
            <a:ext cx="5459858" cy="2362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0E8547-2EA3-B946-8B39-CF38CA497D7D}"/>
              </a:ext>
            </a:extLst>
          </p:cNvPr>
          <p:cNvSpPr txBox="1"/>
          <p:nvPr/>
        </p:nvSpPr>
        <p:spPr>
          <a:xfrm>
            <a:off x="2691959" y="2016763"/>
            <a:ext cx="3134161" cy="5773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Demi" panose="02000506040000020004" pitchFamily="2" charset="77"/>
                <a:ea typeface="+mj-ea"/>
                <a:cs typeface="+mj-cs"/>
                <a:sym typeface="Calibri"/>
              </a:rPr>
              <a:t>Leading one health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Demi" panose="02000506040000020004" pitchFamily="2" charset="77"/>
                <a:ea typeface="+mj-ea"/>
                <a:cs typeface="+mj-cs"/>
                <a:sym typeface="Calibri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Demi" panose="02000506040000020004" pitchFamily="2" charset="77"/>
                <a:ea typeface="+mj-ea"/>
                <a:cs typeface="+mj-cs"/>
                <a:sym typeface="Calibri"/>
              </a:rPr>
              <a:t>to achieve whole health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06C0CC-DDD4-A64E-9F06-D16D0AC9D8B4}"/>
              </a:ext>
            </a:extLst>
          </p:cNvPr>
          <p:cNvSpPr txBox="1"/>
          <p:nvPr/>
        </p:nvSpPr>
        <p:spPr>
          <a:xfrm>
            <a:off x="2691961" y="2618706"/>
            <a:ext cx="3466592" cy="9812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herus Grotesque Regular" panose="02000505000000020004" pitchFamily="50" charset="0"/>
                <a:ea typeface="+mj-ea"/>
                <a:cs typeface="+mj-cs"/>
                <a:sym typeface="Calibri"/>
              </a:rPr>
              <a:t>Changing the paradigm from a focus on disease and symptoms to one of whole health, integrating intersections of animal, environment, and human health and building in communities and systems to empower multifaceted well-being.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62EA44-9031-5A48-B745-0B2BA66E5158}"/>
              </a:ext>
            </a:extLst>
          </p:cNvPr>
          <p:cNvSpPr txBox="1"/>
          <p:nvPr/>
        </p:nvSpPr>
        <p:spPr>
          <a:xfrm>
            <a:off x="2691959" y="4649384"/>
            <a:ext cx="3478823" cy="5908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Demi" panose="02000506040000020004" pitchFamily="2" charset="77"/>
                <a:ea typeface="+mj-ea"/>
                <a:cs typeface="+mj-cs"/>
                <a:sym typeface="Calibri"/>
              </a:rPr>
              <a:t>Harnessing artificial intelligence for intelligence augmentation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FEB29D-B443-0042-97F9-D130656B3D68}"/>
              </a:ext>
            </a:extLst>
          </p:cNvPr>
          <p:cNvSpPr txBox="1"/>
          <p:nvPr/>
        </p:nvSpPr>
        <p:spPr>
          <a:xfrm>
            <a:off x="2691960" y="5292592"/>
            <a:ext cx="3555636" cy="9324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500"/>
              </a:lnSpc>
              <a:spcBef>
                <a:spcPts val="600"/>
              </a:spcBef>
              <a:defRPr/>
            </a:pPr>
            <a:r>
              <a:rPr lang="en-US" sz="1100" dirty="0">
                <a:solidFill>
                  <a:prstClr val="black"/>
                </a:solidFill>
                <a:latin typeface="Acherus Grotesque Regular" panose="02000505000000020004" pitchFamily="50" charset="0"/>
                <a:ea typeface="+mj-ea"/>
                <a:cs typeface="+mj-cs"/>
                <a:sym typeface="Calibri"/>
              </a:rPr>
              <a:t>Building on expertise in AI and data science, systems engineering, neuroscience, human factors, robotics, immersive visualization, and education, among others, to accelerate human-technology partnerships towards seamless augmentation, ethically and sustainably.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CFFA8C-387F-FB4C-89BA-5C270DAC409D}"/>
              </a:ext>
            </a:extLst>
          </p:cNvPr>
          <p:cNvSpPr txBox="1"/>
          <p:nvPr/>
        </p:nvSpPr>
        <p:spPr>
          <a:xfrm>
            <a:off x="8471015" y="2016763"/>
            <a:ext cx="3362403" cy="6019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Demi" panose="02000506040000020004" pitchFamily="2" charset="77"/>
                <a:ea typeface="+mj-ea"/>
                <a:cs typeface="+mj-cs"/>
                <a:sym typeface="Calibri"/>
              </a:rPr>
              <a:t>Innovating for secure and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Demi" panose="02000506040000020004" pitchFamily="2" charset="77"/>
                <a:ea typeface="+mj-ea"/>
                <a:cs typeface="+mj-cs"/>
                <a:sym typeface="Calibri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Demi" panose="02000506040000020004" pitchFamily="2" charset="77"/>
                <a:ea typeface="+mj-ea"/>
                <a:cs typeface="+mj-cs"/>
                <a:sym typeface="Calibri"/>
              </a:rPr>
              <a:t>resilient communities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BACAA69-4535-374A-802C-591A271B8259}"/>
              </a:ext>
            </a:extLst>
          </p:cNvPr>
          <p:cNvSpPr txBox="1"/>
          <p:nvPr/>
        </p:nvSpPr>
        <p:spPr>
          <a:xfrm>
            <a:off x="8471016" y="2637632"/>
            <a:ext cx="3120094" cy="7126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500"/>
              </a:lnSpc>
              <a:spcBef>
                <a:spcPts val="600"/>
              </a:spcBef>
              <a:defRPr/>
            </a:pPr>
            <a:r>
              <a:rPr lang="en-US" sz="1100" dirty="0">
                <a:solidFill>
                  <a:prstClr val="black"/>
                </a:solidFill>
                <a:latin typeface="Acherus Grotesque Regular" panose="02000505000000020004" pitchFamily="50" charset="0"/>
                <a:ea typeface="+mj-ea"/>
                <a:cs typeface="+mj-cs"/>
                <a:sym typeface="Calibri"/>
              </a:rPr>
              <a:t>Ensuring communities are prepared to face global threats, from climate change to natural disasters to national defense, through advances in preparation, defense, mitigation, and recovery.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61D5AB-5A86-2643-B8D0-454539B5FC94}"/>
              </a:ext>
            </a:extLst>
          </p:cNvPr>
          <p:cNvSpPr txBox="1"/>
          <p:nvPr/>
        </p:nvSpPr>
        <p:spPr>
          <a:xfrm>
            <a:off x="8471016" y="4649384"/>
            <a:ext cx="3225604" cy="2813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Demi" panose="02000506040000020004" pitchFamily="2" charset="77"/>
                <a:ea typeface="+mj-ea"/>
                <a:cs typeface="+mj-cs"/>
                <a:sym typeface="Calibri"/>
              </a:rPr>
              <a:t>Advancing the quantum leap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9E1ABCB-2216-244F-BF86-D6E0AA6DEA6C}"/>
              </a:ext>
            </a:extLst>
          </p:cNvPr>
          <p:cNvSpPr txBox="1"/>
          <p:nvPr/>
        </p:nvSpPr>
        <p:spPr>
          <a:xfrm>
            <a:off x="8471015" y="4996712"/>
            <a:ext cx="2633460" cy="13549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500"/>
              </a:lnSpc>
              <a:spcBef>
                <a:spcPts val="600"/>
              </a:spcBef>
              <a:defRPr/>
            </a:pPr>
            <a:r>
              <a:rPr lang="en-US" sz="1100" dirty="0">
                <a:solidFill>
                  <a:prstClr val="black"/>
                </a:solidFill>
                <a:latin typeface="Acherus Grotesque Regular" panose="02000505000000020004" pitchFamily="50" charset="0"/>
                <a:ea typeface="+mj-ea"/>
                <a:cs typeface="+mj-cs"/>
                <a:sym typeface="Calibri"/>
              </a:rPr>
              <a:t>With an unparalleled transdisciplinary focus, accelerating the integration of quantum technologies across society, realizing unprecedented computing and communication capabilities and restructuring our social framework.</a:t>
            </a:r>
          </a:p>
        </p:txBody>
      </p:sp>
      <p:pic>
        <p:nvPicPr>
          <p:cNvPr id="45" name="Picture 2" descr="graduate students in Virginia Tech’s Micro and Nano Fabrication Laboratory, a shared research laboratory space between three colleges – College of Engineering, College of Agriculture and Life Sciences, and the College of Science.">
            <a:extLst>
              <a:ext uri="{FF2B5EF4-FFF2-40B4-BE49-F238E27FC236}">
                <a16:creationId xmlns:a16="http://schemas.microsoft.com/office/drawing/2014/main" id="{A94F102E-28BB-FA41-B4EE-AC879E2739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0566" y="2045338"/>
            <a:ext cx="1589649" cy="148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Surveyor on the coast">
            <a:extLst>
              <a:ext uri="{FF2B5EF4-FFF2-40B4-BE49-F238E27FC236}">
                <a16:creationId xmlns:a16="http://schemas.microsoft.com/office/drawing/2014/main" id="{B2FDF4F5-047A-D643-AA9B-641EEB2B8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4270" y="2016763"/>
            <a:ext cx="1589544" cy="147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77673D42-8B77-9B41-8C2A-166F09F6F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4745" y="4695733"/>
            <a:ext cx="1599028" cy="142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6A659BA-9A3D-3242-8504-81A7D61D6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Research Frontiers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85DDEA-4DD9-AD43-BC9E-E8482FDDDBD9}"/>
              </a:ext>
            </a:extLst>
          </p:cNvPr>
          <p:cNvSpPr/>
          <p:nvPr/>
        </p:nvSpPr>
        <p:spPr>
          <a:xfrm>
            <a:off x="6714270" y="1438313"/>
            <a:ext cx="1165505" cy="372723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7688B47-97DC-834E-9FE2-E08B8E2CCCA3}"/>
              </a:ext>
            </a:extLst>
          </p:cNvPr>
          <p:cNvSpPr/>
          <p:nvPr/>
        </p:nvSpPr>
        <p:spPr>
          <a:xfrm>
            <a:off x="6809520" y="1475050"/>
            <a:ext cx="140950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en-US" sz="2000" spc="80" dirty="0">
                <a:solidFill>
                  <a:schemeClr val="bg1"/>
                </a:solidFill>
                <a:latin typeface="Gineso Cond Medium" panose="02000506040000020004" pitchFamily="2" charset="77"/>
              </a:rPr>
              <a:t>SECURITY</a:t>
            </a:r>
            <a:endParaRPr lang="en-US" sz="2000" b="1" spc="80" dirty="0">
              <a:solidFill>
                <a:schemeClr val="bg1"/>
              </a:solidFill>
              <a:latin typeface="Gineso Cond Medium" panose="02000506040000020004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85DDEA-4DD9-AD43-BC9E-E8482FDDDBD9}"/>
              </a:ext>
            </a:extLst>
          </p:cNvPr>
          <p:cNvSpPr/>
          <p:nvPr/>
        </p:nvSpPr>
        <p:spPr>
          <a:xfrm>
            <a:off x="920097" y="1455645"/>
            <a:ext cx="961731" cy="372723"/>
          </a:xfrm>
          <a:prstGeom prst="rect">
            <a:avLst/>
          </a:prstGeom>
          <a:solidFill>
            <a:srgbClr val="F7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688B47-97DC-834E-9FE2-E08B8E2CCCA3}"/>
              </a:ext>
            </a:extLst>
          </p:cNvPr>
          <p:cNvSpPr/>
          <p:nvPr/>
        </p:nvSpPr>
        <p:spPr>
          <a:xfrm>
            <a:off x="1009468" y="1492382"/>
            <a:ext cx="130098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en-US" sz="2000" spc="80" dirty="0">
                <a:solidFill>
                  <a:schemeClr val="bg1"/>
                </a:solidFill>
                <a:latin typeface="Gineso Cond Medium" panose="02000506040000020004" pitchFamily="2" charset="77"/>
              </a:rPr>
              <a:t>HEALTH</a:t>
            </a:r>
            <a:endParaRPr lang="en-US" sz="2000" b="1" spc="80" dirty="0">
              <a:solidFill>
                <a:schemeClr val="bg1"/>
              </a:solidFill>
              <a:latin typeface="Gineso Cond Medium" panose="02000506040000020004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385DDEA-4DD9-AD43-BC9E-E8482FDDDBD9}"/>
              </a:ext>
            </a:extLst>
          </p:cNvPr>
          <p:cNvSpPr/>
          <p:nvPr/>
        </p:nvSpPr>
        <p:spPr>
          <a:xfrm>
            <a:off x="900753" y="4131391"/>
            <a:ext cx="2723857" cy="372723"/>
          </a:xfrm>
          <a:prstGeom prst="rect">
            <a:avLst/>
          </a:prstGeom>
          <a:solidFill>
            <a:srgbClr val="802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688B47-97DC-834E-9FE2-E08B8E2CCCA3}"/>
              </a:ext>
            </a:extLst>
          </p:cNvPr>
          <p:cNvSpPr/>
          <p:nvPr/>
        </p:nvSpPr>
        <p:spPr>
          <a:xfrm>
            <a:off x="990124" y="4168877"/>
            <a:ext cx="324408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en-US" sz="2000" b="1" spc="80" dirty="0">
                <a:solidFill>
                  <a:schemeClr val="bg1"/>
                </a:solidFill>
                <a:latin typeface="Gineso Cond Medium" panose="02000506040000020004" pitchFamily="2" charset="77"/>
              </a:rPr>
              <a:t>ARTIFICIAL INTELLIGENCE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85DDEA-4DD9-AD43-BC9E-E8482FDDDBD9}"/>
              </a:ext>
            </a:extLst>
          </p:cNvPr>
          <p:cNvSpPr/>
          <p:nvPr/>
        </p:nvSpPr>
        <p:spPr>
          <a:xfrm>
            <a:off x="6704745" y="4107344"/>
            <a:ext cx="1194080" cy="372723"/>
          </a:xfrm>
          <a:prstGeom prst="rect">
            <a:avLst/>
          </a:prstGeom>
          <a:solidFill>
            <a:srgbClr val="D61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7688B47-97DC-834E-9FE2-E08B8E2CCCA3}"/>
              </a:ext>
            </a:extLst>
          </p:cNvPr>
          <p:cNvSpPr/>
          <p:nvPr/>
        </p:nvSpPr>
        <p:spPr>
          <a:xfrm>
            <a:off x="6775834" y="4153606"/>
            <a:ext cx="147618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en-US" sz="2000" spc="80" dirty="0">
                <a:solidFill>
                  <a:schemeClr val="bg1"/>
                </a:solidFill>
                <a:latin typeface="Gineso Cond Medium" panose="02000506040000020004" pitchFamily="2" charset="77"/>
              </a:rPr>
              <a:t>QUANTUM</a:t>
            </a:r>
            <a:endParaRPr lang="en-US" sz="2000" b="1" spc="80" dirty="0">
              <a:solidFill>
                <a:schemeClr val="bg1"/>
              </a:solidFill>
              <a:latin typeface="Gineso Cond Medium" panose="02000506040000020004" pitchFamily="2" charset="77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C26930D-D3BF-468B-B34E-8F1A1E8E22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r="5951"/>
          <a:stretch/>
        </p:blipFill>
        <p:spPr>
          <a:xfrm>
            <a:off x="900753" y="4693815"/>
            <a:ext cx="1601377" cy="146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62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D385DDEA-4DD9-AD43-BC9E-E8482FDDDBD9}"/>
              </a:ext>
            </a:extLst>
          </p:cNvPr>
          <p:cNvSpPr/>
          <p:nvPr/>
        </p:nvSpPr>
        <p:spPr>
          <a:xfrm>
            <a:off x="1385960" y="4227420"/>
            <a:ext cx="4585647" cy="21240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85DDEA-4DD9-AD43-BC9E-E8482FDDDBD9}"/>
              </a:ext>
            </a:extLst>
          </p:cNvPr>
          <p:cNvSpPr/>
          <p:nvPr/>
        </p:nvSpPr>
        <p:spPr>
          <a:xfrm>
            <a:off x="6704745" y="4210088"/>
            <a:ext cx="4590288" cy="2141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85DDEA-4DD9-AD43-BC9E-E8482FDDDBD9}"/>
              </a:ext>
            </a:extLst>
          </p:cNvPr>
          <p:cNvSpPr/>
          <p:nvPr/>
        </p:nvSpPr>
        <p:spPr>
          <a:xfrm>
            <a:off x="6704745" y="1543088"/>
            <a:ext cx="4590288" cy="21712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85DDEA-4DD9-AD43-BC9E-E8482FDDDBD9}"/>
              </a:ext>
            </a:extLst>
          </p:cNvPr>
          <p:cNvSpPr/>
          <p:nvPr/>
        </p:nvSpPr>
        <p:spPr>
          <a:xfrm>
            <a:off x="1405010" y="1560420"/>
            <a:ext cx="4566597" cy="21539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0E8547-2EA3-B946-8B39-CF38CA497D7D}"/>
              </a:ext>
            </a:extLst>
          </p:cNvPr>
          <p:cNvSpPr txBox="1"/>
          <p:nvPr/>
        </p:nvSpPr>
        <p:spPr>
          <a:xfrm>
            <a:off x="1570875" y="2242006"/>
            <a:ext cx="2668069" cy="5773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Demi" panose="02000506040000020004" pitchFamily="2" charset="77"/>
                <a:ea typeface="+mj-ea"/>
                <a:cs typeface="+mj-cs"/>
                <a:sym typeface="Calibri"/>
              </a:rPr>
              <a:t>Leading one health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Demi" panose="02000506040000020004" pitchFamily="2" charset="77"/>
                <a:ea typeface="+mj-ea"/>
                <a:cs typeface="+mj-cs"/>
                <a:sym typeface="Calibri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Demi" panose="02000506040000020004" pitchFamily="2" charset="77"/>
                <a:ea typeface="+mj-ea"/>
                <a:cs typeface="+mj-cs"/>
                <a:sym typeface="Calibri"/>
              </a:rPr>
              <a:t>to achieve whole health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62EA44-9031-5A48-B745-0B2BA66E5158}"/>
              </a:ext>
            </a:extLst>
          </p:cNvPr>
          <p:cNvSpPr txBox="1"/>
          <p:nvPr/>
        </p:nvSpPr>
        <p:spPr>
          <a:xfrm>
            <a:off x="1570876" y="4811309"/>
            <a:ext cx="1943281" cy="98941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Demi" panose="02000506040000020004" pitchFamily="2" charset="77"/>
                <a:ea typeface="+mj-ea"/>
                <a:cs typeface="+mj-cs"/>
                <a:sym typeface="Calibri"/>
              </a:rPr>
              <a:t>Harnessing artificial intelligence for intelligence augmentation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CFFA8C-387F-FB4C-89BA-5C270DAC409D}"/>
              </a:ext>
            </a:extLst>
          </p:cNvPr>
          <p:cNvSpPr txBox="1"/>
          <p:nvPr/>
        </p:nvSpPr>
        <p:spPr>
          <a:xfrm>
            <a:off x="6946915" y="2121538"/>
            <a:ext cx="1629740" cy="141223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Demi" panose="02000506040000020004" pitchFamily="2" charset="77"/>
                <a:ea typeface="+mj-ea"/>
                <a:cs typeface="+mj-cs"/>
                <a:sym typeface="Calibri"/>
              </a:rPr>
              <a:t>Innovating for secure and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Demi" panose="02000506040000020004" pitchFamily="2" charset="77"/>
                <a:ea typeface="+mj-ea"/>
                <a:cs typeface="+mj-cs"/>
                <a:sym typeface="Calibri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Demi" panose="02000506040000020004" pitchFamily="2" charset="77"/>
                <a:ea typeface="+mj-ea"/>
                <a:cs typeface="+mj-cs"/>
                <a:sym typeface="Calibri"/>
              </a:rPr>
              <a:t>resilient communities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61D5AB-5A86-2643-B8D0-454539B5FC94}"/>
              </a:ext>
            </a:extLst>
          </p:cNvPr>
          <p:cNvSpPr txBox="1"/>
          <p:nvPr/>
        </p:nvSpPr>
        <p:spPr>
          <a:xfrm>
            <a:off x="6963853" y="4754159"/>
            <a:ext cx="1476184" cy="10465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neso Cond Demi" panose="02000506040000020004" pitchFamily="2" charset="77"/>
                <a:ea typeface="+mj-ea"/>
                <a:cs typeface="+mj-cs"/>
                <a:sym typeface="Calibri"/>
              </a:rPr>
              <a:t>Advancing the quantum leap</a:t>
            </a:r>
          </a:p>
        </p:txBody>
      </p:sp>
      <p:pic>
        <p:nvPicPr>
          <p:cNvPr id="45" name="Picture 2" descr="graduate students in Virginia Tech’s Micro and Nano Fabrication Laboratory, a shared research laboratory space between three colleges – College of Engineering, College of Agriculture and Life Sciences, and the College of Science.">
            <a:extLst>
              <a:ext uri="{FF2B5EF4-FFF2-40B4-BE49-F238E27FC236}">
                <a16:creationId xmlns:a16="http://schemas.microsoft.com/office/drawing/2014/main" id="{A94F102E-28BB-FA41-B4EE-AC879E2739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5189" y="1573288"/>
            <a:ext cx="2286418" cy="214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Surveyor on the coast">
            <a:extLst>
              <a:ext uri="{FF2B5EF4-FFF2-40B4-BE49-F238E27FC236}">
                <a16:creationId xmlns:a16="http://schemas.microsoft.com/office/drawing/2014/main" id="{B2FDF4F5-047A-D643-AA9B-641EEB2B8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1692" y="1560420"/>
            <a:ext cx="2338786" cy="217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77673D42-8B77-9B41-8C2A-166F09F6F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89883" y="4227419"/>
            <a:ext cx="2384914" cy="212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6A659BA-9A3D-3242-8504-81A7D61D6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Research Frontiers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85DDEA-4DD9-AD43-BC9E-E8482FDDDBD9}"/>
              </a:ext>
            </a:extLst>
          </p:cNvPr>
          <p:cNvSpPr/>
          <p:nvPr/>
        </p:nvSpPr>
        <p:spPr>
          <a:xfrm>
            <a:off x="6714270" y="1543088"/>
            <a:ext cx="1165505" cy="372723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7688B47-97DC-834E-9FE2-E08B8E2CCCA3}"/>
              </a:ext>
            </a:extLst>
          </p:cNvPr>
          <p:cNvSpPr/>
          <p:nvPr/>
        </p:nvSpPr>
        <p:spPr>
          <a:xfrm>
            <a:off x="6809520" y="1579825"/>
            <a:ext cx="140950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en-US" sz="2000" spc="80" dirty="0">
                <a:solidFill>
                  <a:schemeClr val="bg1"/>
                </a:solidFill>
                <a:latin typeface="Gineso Cond Medium" panose="02000506040000020004" pitchFamily="2" charset="77"/>
              </a:rPr>
              <a:t>SECURITY</a:t>
            </a:r>
            <a:endParaRPr lang="en-US" sz="2000" b="1" spc="80" dirty="0">
              <a:solidFill>
                <a:schemeClr val="bg1"/>
              </a:solidFill>
              <a:latin typeface="Gineso Cond Medium" panose="02000506040000020004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85DDEA-4DD9-AD43-BC9E-E8482FDDDBD9}"/>
              </a:ext>
            </a:extLst>
          </p:cNvPr>
          <p:cNvSpPr/>
          <p:nvPr/>
        </p:nvSpPr>
        <p:spPr>
          <a:xfrm>
            <a:off x="1405304" y="1560420"/>
            <a:ext cx="961731" cy="372723"/>
          </a:xfrm>
          <a:prstGeom prst="rect">
            <a:avLst/>
          </a:prstGeom>
          <a:solidFill>
            <a:srgbClr val="F7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688B47-97DC-834E-9FE2-E08B8E2CCCA3}"/>
              </a:ext>
            </a:extLst>
          </p:cNvPr>
          <p:cNvSpPr/>
          <p:nvPr/>
        </p:nvSpPr>
        <p:spPr>
          <a:xfrm>
            <a:off x="1494675" y="1597157"/>
            <a:ext cx="130098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en-US" sz="2000" spc="80" dirty="0">
                <a:solidFill>
                  <a:schemeClr val="bg1"/>
                </a:solidFill>
                <a:latin typeface="Gineso Cond Medium" panose="02000506040000020004" pitchFamily="2" charset="77"/>
              </a:rPr>
              <a:t>HEALTH</a:t>
            </a:r>
            <a:endParaRPr lang="en-US" sz="2000" b="1" spc="80" dirty="0">
              <a:solidFill>
                <a:schemeClr val="bg1"/>
              </a:solidFill>
              <a:latin typeface="Gineso Cond Medium" panose="02000506040000020004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85DDEA-4DD9-AD43-BC9E-E8482FDDDBD9}"/>
              </a:ext>
            </a:extLst>
          </p:cNvPr>
          <p:cNvSpPr/>
          <p:nvPr/>
        </p:nvSpPr>
        <p:spPr>
          <a:xfrm>
            <a:off x="6704745" y="4212119"/>
            <a:ext cx="1194080" cy="372723"/>
          </a:xfrm>
          <a:prstGeom prst="rect">
            <a:avLst/>
          </a:prstGeom>
          <a:solidFill>
            <a:srgbClr val="D61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7688B47-97DC-834E-9FE2-E08B8E2CCCA3}"/>
              </a:ext>
            </a:extLst>
          </p:cNvPr>
          <p:cNvSpPr/>
          <p:nvPr/>
        </p:nvSpPr>
        <p:spPr>
          <a:xfrm>
            <a:off x="6775834" y="4258381"/>
            <a:ext cx="147618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en-US" sz="2000" spc="80" dirty="0">
                <a:solidFill>
                  <a:schemeClr val="bg1"/>
                </a:solidFill>
                <a:latin typeface="Gineso Cond Medium" panose="02000506040000020004" pitchFamily="2" charset="77"/>
              </a:rPr>
              <a:t>QUANTUM</a:t>
            </a:r>
            <a:endParaRPr lang="en-US" sz="2000" b="1" spc="80" dirty="0">
              <a:solidFill>
                <a:schemeClr val="bg1"/>
              </a:solidFill>
              <a:latin typeface="Gineso Cond Medium" panose="02000506040000020004" pitchFamily="2" charset="77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4A59EE9-FE6B-4E9F-A29D-FEC3864ED7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r="3740"/>
          <a:stretch/>
        </p:blipFill>
        <p:spPr>
          <a:xfrm>
            <a:off x="3722852" y="4244807"/>
            <a:ext cx="2279932" cy="210744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385DDEA-4DD9-AD43-BC9E-E8482FDDDBD9}"/>
              </a:ext>
            </a:extLst>
          </p:cNvPr>
          <p:cNvSpPr/>
          <p:nvPr/>
        </p:nvSpPr>
        <p:spPr>
          <a:xfrm>
            <a:off x="1385960" y="4245691"/>
            <a:ext cx="2723857" cy="372723"/>
          </a:xfrm>
          <a:prstGeom prst="rect">
            <a:avLst/>
          </a:prstGeom>
          <a:solidFill>
            <a:srgbClr val="802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688B47-97DC-834E-9FE2-E08B8E2CCCA3}"/>
              </a:ext>
            </a:extLst>
          </p:cNvPr>
          <p:cNvSpPr/>
          <p:nvPr/>
        </p:nvSpPr>
        <p:spPr>
          <a:xfrm>
            <a:off x="1475331" y="4283177"/>
            <a:ext cx="324408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en-US" sz="2000" b="1" spc="80" dirty="0">
                <a:solidFill>
                  <a:schemeClr val="bg1"/>
                </a:solidFill>
                <a:latin typeface="Gineso Cond Medium" panose="02000506040000020004" pitchFamily="2" charset="77"/>
              </a:rPr>
              <a:t>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3035925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5F8884-101A-4802-848B-4B4557E47CEB}"/>
              </a:ext>
            </a:extLst>
          </p:cNvPr>
          <p:cNvSpPr/>
          <p:nvPr/>
        </p:nvSpPr>
        <p:spPr>
          <a:xfrm>
            <a:off x="873126" y="1521624"/>
            <a:ext cx="1101590" cy="521185"/>
          </a:xfrm>
          <a:prstGeom prst="rect">
            <a:avLst/>
          </a:prstGeom>
          <a:solidFill>
            <a:srgbClr val="F7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CFADC0-D8C7-1A46-B2CF-588F8171CF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3125" y="3345759"/>
            <a:ext cx="3651250" cy="3524941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</a:pPr>
            <a:r>
              <a:rPr lang="en-US" dirty="0">
                <a:latin typeface="Gineso Cond Book" panose="02000506040000020004" pitchFamily="50" charset="0"/>
              </a:rPr>
              <a:t>Changing the paradigm from a focus on disease and symptoms to one of whole health, integrating intersections of animal, environment, and human health and building in communities and systems to empower multifaceted well-being.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897E13-6236-A44F-B11A-7F0BFD39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E7E6E6">
                    <a:lumMod val="10000"/>
                  </a:srgbClr>
                </a:solidFill>
              </a:rPr>
              <a:t>The Research Frontiers</a:t>
            </a: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688B47-97DC-834E-9FE2-E08B8E2CCCA3}"/>
              </a:ext>
            </a:extLst>
          </p:cNvPr>
          <p:cNvSpPr/>
          <p:nvPr/>
        </p:nvSpPr>
        <p:spPr>
          <a:xfrm>
            <a:off x="981546" y="1617163"/>
            <a:ext cx="288182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en-US" sz="2400" spc="80" dirty="0">
                <a:solidFill>
                  <a:schemeClr val="bg1"/>
                </a:solidFill>
                <a:latin typeface="Gineso Cond Medium" panose="02000506040000020004" pitchFamily="2" charset="77"/>
              </a:rPr>
              <a:t>HEALTH</a:t>
            </a:r>
            <a:endParaRPr lang="en-US" sz="2400" b="1" spc="80" dirty="0">
              <a:solidFill>
                <a:schemeClr val="bg1"/>
              </a:solidFill>
              <a:latin typeface="Gineso Cond Medium" panose="02000506040000020004" pitchFamily="2" charset="77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CDF1AFB-9835-440C-894E-5ECC22A79FF6}"/>
              </a:ext>
            </a:extLst>
          </p:cNvPr>
          <p:cNvSpPr txBox="1">
            <a:spLocks/>
          </p:cNvSpPr>
          <p:nvPr/>
        </p:nvSpPr>
        <p:spPr>
          <a:xfrm>
            <a:off x="873125" y="2320053"/>
            <a:ext cx="3508375" cy="14423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900"/>
              </a:lnSpc>
              <a:spcBef>
                <a:spcPts val="800"/>
              </a:spcBef>
              <a:spcAft>
                <a:spcPts val="900"/>
              </a:spcAft>
              <a:buClr>
                <a:schemeClr val="accent1"/>
              </a:buClr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Gineso Cond Book" panose="02000506040000020004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300"/>
              </a:lnSpc>
              <a:spcBef>
                <a:spcPts val="5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300"/>
              </a:lnSpc>
              <a:spcBef>
                <a:spcPts val="5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300"/>
              </a:lnSpc>
              <a:spcBef>
                <a:spcPts val="5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20"/>
              </a:lnSpc>
              <a:spcBef>
                <a:spcPct val="0"/>
              </a:spcBef>
            </a:pPr>
            <a:r>
              <a:rPr lang="en-US" sz="2800" b="1" spc="20" dirty="0">
                <a:solidFill>
                  <a:srgbClr val="3F787D"/>
                </a:solidFill>
                <a:latin typeface="Gineso Cond Demi" panose="02000506040000020004" pitchFamily="2" charset="77"/>
                <a:sym typeface="Acherus Grotesque"/>
              </a:rPr>
              <a:t>Leading one health to achieve whole health</a:t>
            </a:r>
          </a:p>
        </p:txBody>
      </p:sp>
      <p:pic>
        <p:nvPicPr>
          <p:cNvPr id="9" name="Picture 2" descr="graduate students in Virginia Tech’s Micro and Nano Fabrication Laboratory, a shared research laboratory space between three colleges – College of Engineering, College of Agriculture and Life Sciences, and the College of Science.">
            <a:extLst>
              <a:ext uri="{FF2B5EF4-FFF2-40B4-BE49-F238E27FC236}">
                <a16:creationId xmlns:a16="http://schemas.microsoft.com/office/drawing/2014/main" id="{3D6E3F40-48E2-4B69-BFF2-1C202388D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47" t="11498" r="31607" b="12143"/>
          <a:stretch/>
        </p:blipFill>
        <p:spPr bwMode="auto">
          <a:xfrm>
            <a:off x="4944500" y="1085850"/>
            <a:ext cx="6564875" cy="534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945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CFADC0-D8C7-1A46-B2CF-588F8171CF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2175" y="3790950"/>
            <a:ext cx="3651250" cy="3013075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</a:pPr>
            <a:r>
              <a:rPr lang="en-US" dirty="0">
                <a:latin typeface="Gineso Cond Book" panose="02000506040000020004" pitchFamily="50" charset="0"/>
              </a:rPr>
              <a:t>Building on expertise in AI and data science, systems engineering, neuroscience, human factors, robotics, immersive visualization, and education, among others, to accelerate human-technology partnerships towards seamless augmentation, ethically and sustainably.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897E13-6236-A44F-B11A-7F0BFD39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E7E6E6">
                    <a:lumMod val="10000"/>
                  </a:srgbClr>
                </a:solidFill>
              </a:rPr>
              <a:t>The Research Frontiers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077558-D5E9-AA4C-8454-E749A17ACD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13" y="1208003"/>
            <a:ext cx="6568888" cy="51500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385DDEA-4DD9-AD43-BC9E-E8482FDDDBD9}"/>
              </a:ext>
            </a:extLst>
          </p:cNvPr>
          <p:cNvSpPr/>
          <p:nvPr/>
        </p:nvSpPr>
        <p:spPr>
          <a:xfrm>
            <a:off x="892175" y="1466766"/>
            <a:ext cx="3164259" cy="517677"/>
          </a:xfrm>
          <a:prstGeom prst="rect">
            <a:avLst/>
          </a:prstGeom>
          <a:solidFill>
            <a:srgbClr val="802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688B47-97DC-834E-9FE2-E08B8E2CCCA3}"/>
              </a:ext>
            </a:extLst>
          </p:cNvPr>
          <p:cNvSpPr/>
          <p:nvPr/>
        </p:nvSpPr>
        <p:spPr>
          <a:xfrm>
            <a:off x="1000595" y="1560216"/>
            <a:ext cx="378541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en-US" sz="2400" spc="80" dirty="0">
                <a:solidFill>
                  <a:schemeClr val="bg1"/>
                </a:solidFill>
                <a:latin typeface="Gineso Cond Medium" panose="02000506040000020004" pitchFamily="2" charset="77"/>
              </a:rPr>
              <a:t>ARTIFICIAL INTELLIGENCE</a:t>
            </a:r>
            <a:endParaRPr lang="en-US" sz="2400" b="1" spc="80" dirty="0">
              <a:solidFill>
                <a:schemeClr val="bg1"/>
              </a:solidFill>
              <a:latin typeface="Gineso Cond Medium" panose="02000506040000020004" pitchFamily="2" charset="77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CDF1AFB-9835-440C-894E-5ECC22A79FF6}"/>
              </a:ext>
            </a:extLst>
          </p:cNvPr>
          <p:cNvSpPr txBox="1">
            <a:spLocks/>
          </p:cNvSpPr>
          <p:nvPr/>
        </p:nvSpPr>
        <p:spPr>
          <a:xfrm>
            <a:off x="892175" y="2253378"/>
            <a:ext cx="3508375" cy="14423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900"/>
              </a:lnSpc>
              <a:spcBef>
                <a:spcPts val="800"/>
              </a:spcBef>
              <a:spcAft>
                <a:spcPts val="900"/>
              </a:spcAft>
              <a:buClr>
                <a:schemeClr val="accent1"/>
              </a:buClr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Gineso Cond Book" panose="02000506040000020004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300"/>
              </a:lnSpc>
              <a:spcBef>
                <a:spcPts val="5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300"/>
              </a:lnSpc>
              <a:spcBef>
                <a:spcPts val="5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300"/>
              </a:lnSpc>
              <a:spcBef>
                <a:spcPts val="5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20"/>
              </a:lnSpc>
              <a:spcBef>
                <a:spcPct val="0"/>
              </a:spcBef>
            </a:pPr>
            <a:r>
              <a:rPr lang="en-US" sz="2800" b="1" spc="20" dirty="0">
                <a:solidFill>
                  <a:srgbClr val="3F787D"/>
                </a:solidFill>
                <a:latin typeface="Gineso Cond Demi" panose="02000506040000020004" pitchFamily="2" charset="77"/>
                <a:sym typeface="Acherus Grotesque"/>
              </a:rPr>
              <a:t>Harnessing artificial intelligence for intelligence augmentation</a:t>
            </a:r>
          </a:p>
        </p:txBody>
      </p:sp>
    </p:spTree>
    <p:extLst>
      <p:ext uri="{BB962C8B-B14F-4D97-AF65-F5344CB8AC3E}">
        <p14:creationId xmlns:p14="http://schemas.microsoft.com/office/powerpoint/2010/main" val="3181939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CFADC0-D8C7-1A46-B2CF-588F8171CF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2175" y="3457576"/>
            <a:ext cx="3651250" cy="3365500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</a:pPr>
            <a:r>
              <a:rPr lang="en-US" dirty="0">
                <a:latin typeface="Gineso Cond Book" panose="02000506040000020004" pitchFamily="50" charset="0"/>
              </a:rPr>
              <a:t>Ensuring communities are prepared to face global threats, from climate change to natural disasters to national defense, through advances in preparation, defense, mitigation, and recovery.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897E13-6236-A44F-B11A-7F0BFD39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E7E6E6">
                    <a:lumMod val="10000"/>
                  </a:srgbClr>
                </a:solidFill>
              </a:rPr>
              <a:t>The Research Frontiers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85DDEA-4DD9-AD43-BC9E-E8482FDDDBD9}"/>
              </a:ext>
            </a:extLst>
          </p:cNvPr>
          <p:cNvSpPr/>
          <p:nvPr/>
        </p:nvSpPr>
        <p:spPr>
          <a:xfrm>
            <a:off x="892176" y="1485816"/>
            <a:ext cx="1325730" cy="547265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688B47-97DC-834E-9FE2-E08B8E2CCCA3}"/>
              </a:ext>
            </a:extLst>
          </p:cNvPr>
          <p:cNvSpPr/>
          <p:nvPr/>
        </p:nvSpPr>
        <p:spPr>
          <a:xfrm>
            <a:off x="1000596" y="1579266"/>
            <a:ext cx="288182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en-US" sz="2400" spc="80" dirty="0">
                <a:solidFill>
                  <a:schemeClr val="bg1"/>
                </a:solidFill>
                <a:latin typeface="Gineso Cond Medium" panose="02000506040000020004" pitchFamily="2" charset="77"/>
              </a:rPr>
              <a:t>SECURITY</a:t>
            </a:r>
            <a:endParaRPr lang="en-US" sz="2400" b="1" spc="80" dirty="0">
              <a:solidFill>
                <a:schemeClr val="bg1"/>
              </a:solidFill>
              <a:latin typeface="Gineso Cond Medium" panose="02000506040000020004" pitchFamily="2" charset="77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CDF1AFB-9835-440C-894E-5ECC22A79FF6}"/>
              </a:ext>
            </a:extLst>
          </p:cNvPr>
          <p:cNvSpPr txBox="1">
            <a:spLocks/>
          </p:cNvSpPr>
          <p:nvPr/>
        </p:nvSpPr>
        <p:spPr>
          <a:xfrm>
            <a:off x="892175" y="2272428"/>
            <a:ext cx="3508375" cy="14423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900"/>
              </a:lnSpc>
              <a:spcBef>
                <a:spcPts val="800"/>
              </a:spcBef>
              <a:spcAft>
                <a:spcPts val="900"/>
              </a:spcAft>
              <a:buClr>
                <a:schemeClr val="accent1"/>
              </a:buClr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Gineso Cond Book" panose="02000506040000020004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300"/>
              </a:lnSpc>
              <a:spcBef>
                <a:spcPts val="5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300"/>
              </a:lnSpc>
              <a:spcBef>
                <a:spcPts val="5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300"/>
              </a:lnSpc>
              <a:spcBef>
                <a:spcPts val="5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20"/>
              </a:lnSpc>
              <a:spcBef>
                <a:spcPct val="0"/>
              </a:spcBef>
            </a:pPr>
            <a:r>
              <a:rPr lang="en-US" sz="2800" b="1" spc="20" dirty="0">
                <a:solidFill>
                  <a:srgbClr val="3F787D"/>
                </a:solidFill>
                <a:latin typeface="Gineso Cond Demi" panose="02000506040000020004" pitchFamily="2" charset="77"/>
                <a:sym typeface="Acherus Grotesque"/>
              </a:rPr>
              <a:t>Innovating for secure and resilient communities</a:t>
            </a:r>
          </a:p>
        </p:txBody>
      </p:sp>
      <p:pic>
        <p:nvPicPr>
          <p:cNvPr id="8" name="Picture 2" descr="Surveyor on the coast">
            <a:extLst>
              <a:ext uri="{FF2B5EF4-FFF2-40B4-BE49-F238E27FC236}">
                <a16:creationId xmlns:a16="http://schemas.microsoft.com/office/drawing/2014/main" id="{34E5B918-E3FA-4B7E-9D41-ECB981980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53" t="4587" r="10401" b="8255"/>
          <a:stretch/>
        </p:blipFill>
        <p:spPr bwMode="auto">
          <a:xfrm>
            <a:off x="5224771" y="1200065"/>
            <a:ext cx="6462722" cy="52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27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CFADC0-D8C7-1A46-B2CF-588F8171CF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2175" y="3448051"/>
            <a:ext cx="3365500" cy="3346450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1000"/>
              </a:spcBef>
            </a:pPr>
            <a:r>
              <a:rPr lang="en-US" dirty="0">
                <a:latin typeface="Gineso Cond Book" panose="02000506040000020004" pitchFamily="50" charset="0"/>
              </a:rPr>
              <a:t>With an unparalleled transdisciplinary focus, accelerating the integration of quantum technologies across society, realizing unprecedented computing and communication capabilities and restructuring our social framework.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897E13-6236-A44F-B11A-7F0BFD39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E7E6E6">
                    <a:lumMod val="10000"/>
                  </a:srgbClr>
                </a:solidFill>
              </a:rPr>
              <a:t>The Research Frontiers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CDF1AFB-9835-440C-894E-5ECC22A79FF6}"/>
              </a:ext>
            </a:extLst>
          </p:cNvPr>
          <p:cNvSpPr txBox="1">
            <a:spLocks/>
          </p:cNvSpPr>
          <p:nvPr/>
        </p:nvSpPr>
        <p:spPr>
          <a:xfrm>
            <a:off x="892175" y="2243853"/>
            <a:ext cx="2990245" cy="10327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900"/>
              </a:lnSpc>
              <a:spcBef>
                <a:spcPts val="800"/>
              </a:spcBef>
              <a:spcAft>
                <a:spcPts val="900"/>
              </a:spcAft>
              <a:buClr>
                <a:schemeClr val="accent1"/>
              </a:buClr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Gineso Cond Book" panose="02000506040000020004" pitchFamily="50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300"/>
              </a:lnSpc>
              <a:spcBef>
                <a:spcPts val="5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300"/>
              </a:lnSpc>
              <a:spcBef>
                <a:spcPts val="5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300"/>
              </a:lnSpc>
              <a:spcBef>
                <a:spcPts val="500"/>
              </a:spcBef>
              <a:spcAft>
                <a:spcPts val="600"/>
              </a:spcAft>
              <a:buClr>
                <a:srgbClr val="E8772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20"/>
              </a:lnSpc>
              <a:spcBef>
                <a:spcPct val="0"/>
              </a:spcBef>
            </a:pPr>
            <a:r>
              <a:rPr lang="en-US" sz="2800" b="1" spc="20" dirty="0">
                <a:solidFill>
                  <a:srgbClr val="3F787D"/>
                </a:solidFill>
                <a:latin typeface="Gineso Cond Demi" panose="02000506040000020004" pitchFamily="2" charset="77"/>
                <a:sym typeface="Acherus Grotesque"/>
              </a:rPr>
              <a:t>Advancing the quantum leap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A4EB1-CA3F-4D85-8958-083E27CFC208}"/>
              </a:ext>
            </a:extLst>
          </p:cNvPr>
          <p:cNvSpPr/>
          <p:nvPr/>
        </p:nvSpPr>
        <p:spPr>
          <a:xfrm>
            <a:off x="892175" y="1466845"/>
            <a:ext cx="1423008" cy="527325"/>
          </a:xfrm>
          <a:prstGeom prst="rect">
            <a:avLst/>
          </a:prstGeom>
          <a:solidFill>
            <a:srgbClr val="D61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688B47-97DC-834E-9FE2-E08B8E2CCCA3}"/>
              </a:ext>
            </a:extLst>
          </p:cNvPr>
          <p:cNvSpPr/>
          <p:nvPr/>
        </p:nvSpPr>
        <p:spPr>
          <a:xfrm>
            <a:off x="1000596" y="1550691"/>
            <a:ext cx="288182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en-US" sz="2400" spc="80" dirty="0">
                <a:solidFill>
                  <a:schemeClr val="bg1"/>
                </a:solidFill>
                <a:latin typeface="Gineso Cond Medium" panose="02000506040000020004" pitchFamily="2" charset="77"/>
              </a:rPr>
              <a:t>QUANTUM</a:t>
            </a:r>
            <a:endParaRPr lang="en-US" sz="2400" b="1" spc="80" dirty="0">
              <a:solidFill>
                <a:schemeClr val="bg1"/>
              </a:solidFill>
              <a:latin typeface="Gineso Cond Medium" panose="02000506040000020004" pitchFamily="2" charset="77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69A4BDB-6684-428C-8E1E-617C6156C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r="9595"/>
          <a:stretch/>
        </p:blipFill>
        <p:spPr bwMode="auto">
          <a:xfrm>
            <a:off x="4686300" y="1165226"/>
            <a:ext cx="687705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0017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earch-and-innovation-theme">
  <a:themeElements>
    <a:clrScheme name="research and innovation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8590"/>
      </a:accent1>
      <a:accent2>
        <a:srgbClr val="861F41"/>
      </a:accent2>
      <a:accent3>
        <a:srgbClr val="75787B"/>
      </a:accent3>
      <a:accent4>
        <a:srgbClr val="2CD5C4"/>
      </a:accent4>
      <a:accent5>
        <a:srgbClr val="C64600"/>
      </a:accent5>
      <a:accent6>
        <a:srgbClr val="003C71"/>
      </a:accent6>
      <a:hlink>
        <a:srgbClr val="676767"/>
      </a:hlink>
      <a:folHlink>
        <a:srgbClr val="8F8F8F"/>
      </a:folHlink>
    </a:clrScheme>
    <a:fontScheme name="brand fonts">
      <a:majorFont>
        <a:latin typeface="Gineso Cond Regular Italic"/>
        <a:ea typeface=""/>
        <a:cs typeface=""/>
      </a:majorFont>
      <a:minorFont>
        <a:latin typeface="Acherus Grotesque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search-and-innovation-theme" id="{48897999-EC92-4969-B9F0-6EE6799ACA57}" vid="{93777A49-8CDE-4E1C-BAA2-66A6B40D74E4}"/>
    </a:ext>
  </a:extLst>
</a:theme>
</file>

<file path=ppt/theme/theme3.xml><?xml version="1.0" encoding="utf-8"?>
<a:theme xmlns:a="http://schemas.openxmlformats.org/drawingml/2006/main" name="3_research-and-innovation-theme">
  <a:themeElements>
    <a:clrScheme name="research and innovation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8590"/>
      </a:accent1>
      <a:accent2>
        <a:srgbClr val="861F41"/>
      </a:accent2>
      <a:accent3>
        <a:srgbClr val="75787B"/>
      </a:accent3>
      <a:accent4>
        <a:srgbClr val="2CD5C4"/>
      </a:accent4>
      <a:accent5>
        <a:srgbClr val="C64600"/>
      </a:accent5>
      <a:accent6>
        <a:srgbClr val="003C71"/>
      </a:accent6>
      <a:hlink>
        <a:srgbClr val="676767"/>
      </a:hlink>
      <a:folHlink>
        <a:srgbClr val="8F8F8F"/>
      </a:folHlink>
    </a:clrScheme>
    <a:fontScheme name="brand fonts">
      <a:majorFont>
        <a:latin typeface="Gineso Cond Regular Italic"/>
        <a:ea typeface=""/>
        <a:cs typeface=""/>
      </a:majorFont>
      <a:minorFont>
        <a:latin typeface="Acherus Grotesque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st01" id="{0F8F64E3-CB61-4D39-BB63-2FC460C52B0D}" vid="{D5D7753E-5313-4CE0-B209-517133202934}"/>
    </a:ext>
  </a:extLst>
</a:theme>
</file>

<file path=ppt/theme/theme4.xml><?xml version="1.0" encoding="utf-8"?>
<a:theme xmlns:a="http://schemas.openxmlformats.org/drawingml/2006/main" name="2_research-and-innovation-theme">
  <a:themeElements>
    <a:clrScheme name="research and innovation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8590"/>
      </a:accent1>
      <a:accent2>
        <a:srgbClr val="861F41"/>
      </a:accent2>
      <a:accent3>
        <a:srgbClr val="75787B"/>
      </a:accent3>
      <a:accent4>
        <a:srgbClr val="2CD5C4"/>
      </a:accent4>
      <a:accent5>
        <a:srgbClr val="C64600"/>
      </a:accent5>
      <a:accent6>
        <a:srgbClr val="003C71"/>
      </a:accent6>
      <a:hlink>
        <a:srgbClr val="676767"/>
      </a:hlink>
      <a:folHlink>
        <a:srgbClr val="8F8F8F"/>
      </a:folHlink>
    </a:clrScheme>
    <a:fontScheme name="brand fonts">
      <a:majorFont>
        <a:latin typeface="Gineso Cond Regular Italic"/>
        <a:ea typeface=""/>
        <a:cs typeface=""/>
      </a:majorFont>
      <a:minorFont>
        <a:latin typeface="Acherus Grotesque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st01a" id="{14275705-5CB8-4D37-80ED-AF27C1BB4C3C}" vid="{13311065-FFE9-4A44-A203-A02276596D3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18079</TotalTime>
  <Words>417</Words>
  <Application>Microsoft Office PowerPoint</Application>
  <PresentationFormat>Widescreen</PresentationFormat>
  <Paragraphs>54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Acherus Grotesque</vt:lpstr>
      <vt:lpstr>Acherus Grotesque Light</vt:lpstr>
      <vt:lpstr>Acherus Grotesque Regular</vt:lpstr>
      <vt:lpstr>Arial</vt:lpstr>
      <vt:lpstr>Calibri</vt:lpstr>
      <vt:lpstr>Calibri Light</vt:lpstr>
      <vt:lpstr>Gineso Cond Book</vt:lpstr>
      <vt:lpstr>Gineso Cond Demi</vt:lpstr>
      <vt:lpstr>Gineso Cond Demi Italic</vt:lpstr>
      <vt:lpstr>Gineso Cond Medium</vt:lpstr>
      <vt:lpstr>Gineso Cond Regular</vt:lpstr>
      <vt:lpstr>Wingdings</vt:lpstr>
      <vt:lpstr>Custom Design</vt:lpstr>
      <vt:lpstr>research-and-innovation-theme</vt:lpstr>
      <vt:lpstr>3_research-and-innovation-theme</vt:lpstr>
      <vt:lpstr>2_research-and-innovation-theme</vt:lpstr>
      <vt:lpstr>The Frontiers</vt:lpstr>
      <vt:lpstr>The Research Frontiers</vt:lpstr>
      <vt:lpstr>The Research Frontiers</vt:lpstr>
      <vt:lpstr>The Research Frontiers</vt:lpstr>
      <vt:lpstr>The Research Frontiers</vt:lpstr>
      <vt:lpstr>The Research Frontiers</vt:lpstr>
      <vt:lpstr>The Research Frontiers</vt:lpstr>
      <vt:lpstr>The Research Frontiers</vt:lpstr>
    </vt:vector>
  </TitlesOfParts>
  <Company>Virginia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Acosta, Kathy</dc:creator>
  <cp:lastModifiedBy>Acosta, Kathy</cp:lastModifiedBy>
  <cp:revision>544</cp:revision>
  <dcterms:created xsi:type="dcterms:W3CDTF">2021-02-04T14:14:02Z</dcterms:created>
  <dcterms:modified xsi:type="dcterms:W3CDTF">2022-10-11T18:44:25Z</dcterms:modified>
</cp:coreProperties>
</file>