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37"/>
  </p:notesMasterIdLst>
  <p:sldIdLst>
    <p:sldId id="256" r:id="rId2"/>
    <p:sldId id="2650" r:id="rId3"/>
    <p:sldId id="2666" r:id="rId4"/>
    <p:sldId id="2667" r:id="rId5"/>
    <p:sldId id="2668" r:id="rId6"/>
    <p:sldId id="2669" r:id="rId7"/>
    <p:sldId id="2670" r:id="rId8"/>
    <p:sldId id="2671" r:id="rId9"/>
    <p:sldId id="2672" r:id="rId10"/>
    <p:sldId id="2673" r:id="rId11"/>
    <p:sldId id="2674" r:id="rId12"/>
    <p:sldId id="2675" r:id="rId13"/>
    <p:sldId id="2676" r:id="rId14"/>
    <p:sldId id="2677" r:id="rId15"/>
    <p:sldId id="2678" r:id="rId16"/>
    <p:sldId id="2679" r:id="rId17"/>
    <p:sldId id="2680" r:id="rId18"/>
    <p:sldId id="2681" r:id="rId19"/>
    <p:sldId id="2682" r:id="rId20"/>
    <p:sldId id="2683" r:id="rId21"/>
    <p:sldId id="2684" r:id="rId22"/>
    <p:sldId id="2685" r:id="rId23"/>
    <p:sldId id="2687" r:id="rId24"/>
    <p:sldId id="2688" r:id="rId25"/>
    <p:sldId id="2697" r:id="rId26"/>
    <p:sldId id="2689" r:id="rId27"/>
    <p:sldId id="2690" r:id="rId28"/>
    <p:sldId id="2691" r:id="rId29"/>
    <p:sldId id="2692" r:id="rId30"/>
    <p:sldId id="2693" r:id="rId31"/>
    <p:sldId id="2694" r:id="rId32"/>
    <p:sldId id="2698" r:id="rId33"/>
    <p:sldId id="2695" r:id="rId34"/>
    <p:sldId id="2686" r:id="rId35"/>
    <p:sldId id="26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F6E4E5-24A6-4F08-A605-9FA60F0E1C3A}">
          <p14:sldIdLst>
            <p14:sldId id="256"/>
            <p14:sldId id="2650"/>
            <p14:sldId id="2666"/>
            <p14:sldId id="2667"/>
            <p14:sldId id="2668"/>
            <p14:sldId id="2669"/>
            <p14:sldId id="2670"/>
            <p14:sldId id="2671"/>
            <p14:sldId id="2672"/>
            <p14:sldId id="2673"/>
            <p14:sldId id="2674"/>
            <p14:sldId id="2675"/>
            <p14:sldId id="2676"/>
            <p14:sldId id="2677"/>
            <p14:sldId id="2678"/>
            <p14:sldId id="2679"/>
            <p14:sldId id="2680"/>
            <p14:sldId id="2681"/>
            <p14:sldId id="2682"/>
            <p14:sldId id="2683"/>
            <p14:sldId id="2684"/>
            <p14:sldId id="2685"/>
            <p14:sldId id="2687"/>
            <p14:sldId id="2688"/>
            <p14:sldId id="2697"/>
            <p14:sldId id="2689"/>
            <p14:sldId id="2690"/>
            <p14:sldId id="2691"/>
            <p14:sldId id="2692"/>
            <p14:sldId id="2693"/>
            <p14:sldId id="2694"/>
            <p14:sldId id="2698"/>
            <p14:sldId id="2695"/>
            <p14:sldId id="2686"/>
            <p14:sldId id="2636"/>
          </p14:sldIdLst>
        </p14:section>
      </p14:sectionLst>
    </p:ext>
    <p:ext uri="{EFAFB233-063F-42B5-8137-9DF3F51BA10A}">
      <p15:sldGuideLst xmlns:p15="http://schemas.microsoft.com/office/powerpoint/2012/main">
        <p15:guide id="1" orient="horz" pos="1152" userDrawn="1">
          <p15:clr>
            <a:srgbClr val="A4A3A4"/>
          </p15:clr>
        </p15:guide>
        <p15:guide id="2" pos="1872" userDrawn="1">
          <p15:clr>
            <a:srgbClr val="A4A3A4"/>
          </p15:clr>
        </p15:guide>
        <p15:guide id="4" orient="horz" pos="480" userDrawn="1">
          <p15:clr>
            <a:srgbClr val="A4A3A4"/>
          </p15:clr>
        </p15:guide>
        <p15:guide id="5" orient="horz" pos="2376" userDrawn="1">
          <p15:clr>
            <a:srgbClr val="A4A3A4"/>
          </p15:clr>
        </p15:guide>
        <p15:guide id="6" orient="horz" pos="2880" userDrawn="1">
          <p15:clr>
            <a:srgbClr val="A4A3A4"/>
          </p15:clr>
        </p15:guide>
        <p15:guide id="7" orient="horz" pos="3480" userDrawn="1">
          <p15:clr>
            <a:srgbClr val="A4A3A4"/>
          </p15:clr>
        </p15:guide>
        <p15:guide id="9" pos="2496" userDrawn="1">
          <p15:clr>
            <a:srgbClr val="A4A3A4"/>
          </p15:clr>
        </p15:guide>
        <p15:guide id="10" pos="7320" userDrawn="1">
          <p15:clr>
            <a:srgbClr val="A4A3A4"/>
          </p15:clr>
        </p15:guide>
        <p15:guide id="11" pos="792" userDrawn="1">
          <p15:clr>
            <a:srgbClr val="A4A3A4"/>
          </p15:clr>
        </p15:guide>
        <p15:guide id="12" pos="4488" userDrawn="1">
          <p15:clr>
            <a:srgbClr val="A4A3A4"/>
          </p15:clr>
        </p15:guide>
        <p15:guide id="13" pos="4680" userDrawn="1">
          <p15:clr>
            <a:srgbClr val="A4A3A4"/>
          </p15:clr>
        </p15:guide>
        <p15:guide id="14" pos="3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l Miner" initials="LM" lastIdx="17" clrIdx="0">
    <p:extLst>
      <p:ext uri="{19B8F6BF-5375-455C-9EA6-DF929625EA0E}">
        <p15:presenceInfo xmlns:p15="http://schemas.microsoft.com/office/powerpoint/2012/main" userId="S-1-5-21-2281981035-3686929321-4261765435-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3"/>
    <a:srgbClr val="47868F"/>
    <a:srgbClr val="F57F29"/>
    <a:srgbClr val="508590"/>
    <a:srgbClr val="2CD5C4"/>
    <a:srgbClr val="595959"/>
    <a:srgbClr val="D61A5E"/>
    <a:srgbClr val="FFE7D9"/>
    <a:srgbClr val="C44927"/>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16" autoAdjust="0"/>
    <p:restoredTop sz="96071" autoAdjust="0"/>
  </p:normalViewPr>
  <p:slideViewPr>
    <p:cSldViewPr snapToGrid="0">
      <p:cViewPr varScale="1">
        <p:scale>
          <a:sx n="100" d="100"/>
          <a:sy n="100" d="100"/>
        </p:scale>
        <p:origin x="102" y="96"/>
      </p:cViewPr>
      <p:guideLst>
        <p:guide orient="horz" pos="1152"/>
        <p:guide pos="1872"/>
        <p:guide orient="horz" pos="480"/>
        <p:guide orient="horz" pos="2376"/>
        <p:guide orient="horz" pos="2880"/>
        <p:guide orient="horz" pos="3480"/>
        <p:guide pos="2496"/>
        <p:guide pos="7320"/>
        <p:guide pos="792"/>
        <p:guide pos="4488"/>
        <p:guide pos="4680"/>
        <p:guide pos="3288"/>
      </p:guideLst>
    </p:cSldViewPr>
  </p:slideViewPr>
  <p:notesTextViewPr>
    <p:cViewPr>
      <p:scale>
        <a:sx n="3" d="2"/>
        <a:sy n="3" d="2"/>
      </p:scale>
      <p:origin x="0" y="0"/>
    </p:cViewPr>
  </p:notesTextViewPr>
  <p:sorterViewPr>
    <p:cViewPr varScale="1">
      <p:scale>
        <a:sx n="1" d="1"/>
        <a:sy n="1" d="1"/>
      </p:scale>
      <p:origin x="0" y="-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EFF69-719E-4D6F-80E5-49476C900B41}" type="datetimeFigureOut">
              <a:rPr lang="en-US" smtClean="0"/>
              <a:t>4/15/2025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E8684-E164-4602-851B-D7C0BADA3A1B}" type="slidenum">
              <a:rPr lang="en-US" smtClean="0"/>
              <a:t>‹#›</a:t>
            </a:fld>
            <a:endParaRPr lang="en-US" dirty="0"/>
          </a:p>
        </p:txBody>
      </p:sp>
    </p:spTree>
    <p:extLst>
      <p:ext uri="{BB962C8B-B14F-4D97-AF65-F5344CB8AC3E}">
        <p14:creationId xmlns:p14="http://schemas.microsoft.com/office/powerpoint/2010/main" val="211405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592552-9055-4D79-90BB-47A110EE48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12206032" cy="6858000"/>
          </a:xfrm>
          <a:prstGeom prst="rect">
            <a:avLst/>
          </a:prstGeom>
        </p:spPr>
      </p:pic>
      <p:sp>
        <p:nvSpPr>
          <p:cNvPr id="17" name="Text Placeholder 16">
            <a:extLst>
              <a:ext uri="{FF2B5EF4-FFF2-40B4-BE49-F238E27FC236}">
                <a16:creationId xmlns:a16="http://schemas.microsoft.com/office/drawing/2014/main" id="{1E12C742-DD1E-46A2-8CB2-8EC5C2FC3652}"/>
              </a:ext>
            </a:extLst>
          </p:cNvPr>
          <p:cNvSpPr>
            <a:spLocks noGrp="1"/>
          </p:cNvSpPr>
          <p:nvPr>
            <p:ph type="body" sz="quarter" idx="13" hasCustomPrompt="1"/>
          </p:nvPr>
        </p:nvSpPr>
        <p:spPr>
          <a:xfrm>
            <a:off x="5683559" y="4952828"/>
            <a:ext cx="5405863" cy="365125"/>
          </a:xfrm>
        </p:spPr>
        <p:txBody>
          <a:bodyPr>
            <a:noAutofit/>
          </a:bodyPr>
          <a:lstStyle>
            <a:lvl1pPr marL="0" indent="0">
              <a:buFontTx/>
              <a:buNone/>
              <a:defRPr sz="1600">
                <a:solidFill>
                  <a:schemeClr val="bg1">
                    <a:lumMod val="50000"/>
                  </a:schemeClr>
                </a:solidFill>
              </a:defRPr>
            </a:lvl1pPr>
            <a:lvl2pPr marL="457200" indent="0">
              <a:buFontTx/>
              <a:buNone/>
              <a:defRPr sz="1600">
                <a:solidFill>
                  <a:schemeClr val="bg1">
                    <a:lumMod val="50000"/>
                  </a:schemeClr>
                </a:solidFill>
              </a:defRPr>
            </a:lvl2pPr>
            <a:lvl3pPr marL="914400" indent="0">
              <a:buFontTx/>
              <a:buNone/>
              <a:defRPr sz="1600">
                <a:solidFill>
                  <a:schemeClr val="bg1">
                    <a:lumMod val="50000"/>
                  </a:schemeClr>
                </a:solidFill>
              </a:defRPr>
            </a:lvl3pPr>
            <a:lvl4pPr marL="1371600" indent="0">
              <a:buFontTx/>
              <a:buNone/>
              <a:defRPr sz="1600">
                <a:solidFill>
                  <a:schemeClr val="bg1">
                    <a:lumMod val="50000"/>
                  </a:schemeClr>
                </a:solidFill>
              </a:defRPr>
            </a:lvl4pPr>
            <a:lvl5pPr marL="1828800" indent="0">
              <a:buFontTx/>
              <a:buNone/>
              <a:defRPr sz="1600">
                <a:solidFill>
                  <a:schemeClr val="bg1">
                    <a:lumMod val="50000"/>
                  </a:schemeClr>
                </a:solidFill>
              </a:defRPr>
            </a:lvl5pPr>
          </a:lstStyle>
          <a:p>
            <a:pPr lvl="0"/>
            <a:r>
              <a:rPr lang="en-US" dirty="0"/>
              <a:t>Click to edit date of presentation</a:t>
            </a:r>
          </a:p>
        </p:txBody>
      </p:sp>
      <p:sp>
        <p:nvSpPr>
          <p:cNvPr id="2" name="Title 1">
            <a:extLst>
              <a:ext uri="{FF2B5EF4-FFF2-40B4-BE49-F238E27FC236}">
                <a16:creationId xmlns:a16="http://schemas.microsoft.com/office/drawing/2014/main" id="{DBCAC08D-157B-47D8-8D1B-1E9D3F7EA5C2}"/>
              </a:ext>
            </a:extLst>
          </p:cNvPr>
          <p:cNvSpPr>
            <a:spLocks noGrp="1"/>
          </p:cNvSpPr>
          <p:nvPr>
            <p:ph type="ctrTitle" hasCustomPrompt="1"/>
          </p:nvPr>
        </p:nvSpPr>
        <p:spPr>
          <a:xfrm>
            <a:off x="5683559" y="723901"/>
            <a:ext cx="5405182" cy="2828722"/>
          </a:xfrm>
        </p:spPr>
        <p:txBody>
          <a:bodyPr anchor="b"/>
          <a:lstStyle>
            <a:lvl1pPr algn="l">
              <a:lnSpc>
                <a:spcPts val="4400"/>
              </a:lnSpc>
              <a:defRPr kumimoji="0" lang="en-US" sz="4400" b="0" i="0" u="none" strike="noStrike" kern="1200" cap="none" spc="0" normalizeH="0" baseline="0" dirty="0">
                <a:ln>
                  <a:noFill/>
                </a:ln>
                <a:solidFill>
                  <a:srgbClr val="3B3C3E"/>
                </a:solidFill>
                <a:effectLst/>
                <a:uLnTx/>
                <a:uFillTx/>
                <a:latin typeface="Gineso Cond Demi Italic" panose="0200050604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presentation title</a:t>
            </a:r>
          </a:p>
        </p:txBody>
      </p:sp>
      <p:sp>
        <p:nvSpPr>
          <p:cNvPr id="3" name="Subtitle 2">
            <a:extLst>
              <a:ext uri="{FF2B5EF4-FFF2-40B4-BE49-F238E27FC236}">
                <a16:creationId xmlns:a16="http://schemas.microsoft.com/office/drawing/2014/main" id="{2119BA1B-268F-4CF7-B07E-B2DF37EDDF75}"/>
              </a:ext>
            </a:extLst>
          </p:cNvPr>
          <p:cNvSpPr>
            <a:spLocks noGrp="1"/>
          </p:cNvSpPr>
          <p:nvPr>
            <p:ph type="subTitle" idx="1"/>
          </p:nvPr>
        </p:nvSpPr>
        <p:spPr>
          <a:xfrm>
            <a:off x="5683560" y="3936963"/>
            <a:ext cx="5405182" cy="627661"/>
          </a:xfrm>
        </p:spPr>
        <p:txBody>
          <a:bodyPr>
            <a:noAutofit/>
          </a:bodyPr>
          <a:lstStyle>
            <a:lvl1pPr marL="0" indent="0" algn="l">
              <a:lnSpc>
                <a:spcPts val="2700"/>
              </a:lnSpc>
              <a:spcBef>
                <a:spcPts val="0"/>
              </a:spcBef>
              <a:spcAft>
                <a:spcPts val="0"/>
              </a:spcAft>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3">
            <a:extLst>
              <a:ext uri="{FF2B5EF4-FFF2-40B4-BE49-F238E27FC236}">
                <a16:creationId xmlns:a16="http://schemas.microsoft.com/office/drawing/2014/main" id="{A05301E0-DF4F-459F-8D87-C8541C942351}"/>
              </a:ext>
            </a:extLst>
          </p:cNvPr>
          <p:cNvSpPr txBox="1">
            <a:spLocks/>
          </p:cNvSpPr>
          <p:nvPr/>
        </p:nvSpPr>
        <p:spPr>
          <a:xfrm>
            <a:off x="5574765" y="6356350"/>
            <a:ext cx="144382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 name="Date Placeholder 3">
            <a:extLst>
              <a:ext uri="{FF2B5EF4-FFF2-40B4-BE49-F238E27FC236}">
                <a16:creationId xmlns:a16="http://schemas.microsoft.com/office/drawing/2014/main" id="{D81229B1-D60A-444D-8A1B-C64A549FB247}"/>
              </a:ext>
            </a:extLst>
          </p:cNvPr>
          <p:cNvSpPr>
            <a:spLocks noGrp="1"/>
          </p:cNvSpPr>
          <p:nvPr>
            <p:ph type="dt" sz="half" idx="14"/>
          </p:nvPr>
        </p:nvSpPr>
        <p:spPr/>
        <p:txBody>
          <a:bodyPr/>
          <a:lstStyle/>
          <a:p>
            <a:fld id="{4DE7B4B0-9523-48C0-B21B-E00C941C8C49}" type="datetimeFigureOut">
              <a:rPr lang="en-US" smtClean="0"/>
              <a:t>4/15/2025</a:t>
            </a:fld>
            <a:endParaRPr lang="en-US"/>
          </a:p>
        </p:txBody>
      </p:sp>
      <p:sp>
        <p:nvSpPr>
          <p:cNvPr id="5" name="Footer Placeholder 4">
            <a:extLst>
              <a:ext uri="{FF2B5EF4-FFF2-40B4-BE49-F238E27FC236}">
                <a16:creationId xmlns:a16="http://schemas.microsoft.com/office/drawing/2014/main" id="{B4FE4604-CF8A-4F56-B6C2-C0505432791E}"/>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0D86C411-CED7-4C99-8FA8-F0ED4D0DE5F4}"/>
              </a:ext>
            </a:extLst>
          </p:cNvPr>
          <p:cNvSpPr>
            <a:spLocks noGrp="1"/>
          </p:cNvSpPr>
          <p:nvPr>
            <p:ph type="sldNum" sz="quarter" idx="16"/>
          </p:nvPr>
        </p:nvSpPr>
        <p:spPr/>
        <p:txBody>
          <a:bodyPr/>
          <a:lstStyle/>
          <a:p>
            <a:fld id="{FD6F115D-E0FB-4D6D-AF78-D6C05A7ED606}" type="slidenum">
              <a:rPr lang="en-US" smtClean="0"/>
              <a:t>‹#›</a:t>
            </a:fld>
            <a:endParaRPr lang="en-US"/>
          </a:p>
        </p:txBody>
      </p:sp>
      <p:sp>
        <p:nvSpPr>
          <p:cNvPr id="34" name="Rectangle 33">
            <a:extLst>
              <a:ext uri="{FF2B5EF4-FFF2-40B4-BE49-F238E27FC236}">
                <a16:creationId xmlns:a16="http://schemas.microsoft.com/office/drawing/2014/main" id="{C0AC41B5-6003-460E-A6E4-B1E9F4EB4B8A}"/>
              </a:ext>
            </a:extLst>
          </p:cNvPr>
          <p:cNvSpPr/>
          <p:nvPr userDrawn="1"/>
        </p:nvSpPr>
        <p:spPr>
          <a:xfrm>
            <a:off x="2532993" y="3310526"/>
            <a:ext cx="2434444" cy="1465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D92E7E90-0008-484D-8D19-38F91984206B}"/>
              </a:ext>
            </a:extLst>
          </p:cNvPr>
          <p:cNvSpPr/>
          <p:nvPr userDrawn="1"/>
        </p:nvSpPr>
        <p:spPr>
          <a:xfrm>
            <a:off x="8944575" y="6185977"/>
            <a:ext cx="2981671" cy="675944"/>
          </a:xfrm>
          <a:custGeom>
            <a:avLst/>
            <a:gdLst>
              <a:gd name="connsiteX0" fmla="*/ 0 w 2951186"/>
              <a:gd name="connsiteY0" fmla="*/ 0 h 669033"/>
              <a:gd name="connsiteX1" fmla="*/ 2951186 w 2951186"/>
              <a:gd name="connsiteY1" fmla="*/ 0 h 669033"/>
              <a:gd name="connsiteX2" fmla="*/ 2951186 w 2951186"/>
              <a:gd name="connsiteY2" fmla="*/ 669033 h 669033"/>
              <a:gd name="connsiteX3" fmla="*/ 0 w 2951186"/>
              <a:gd name="connsiteY3" fmla="*/ 669033 h 669033"/>
              <a:gd name="connsiteX4" fmla="*/ 0 w 2951186"/>
              <a:gd name="connsiteY4" fmla="*/ 0 h 669033"/>
              <a:gd name="connsiteX0" fmla="*/ 451863 w 2951186"/>
              <a:gd name="connsiteY0" fmla="*/ 0 h 669033"/>
              <a:gd name="connsiteX1" fmla="*/ 2951186 w 2951186"/>
              <a:gd name="connsiteY1" fmla="*/ 0 h 669033"/>
              <a:gd name="connsiteX2" fmla="*/ 2951186 w 2951186"/>
              <a:gd name="connsiteY2" fmla="*/ 669033 h 669033"/>
              <a:gd name="connsiteX3" fmla="*/ 0 w 2951186"/>
              <a:gd name="connsiteY3" fmla="*/ 669033 h 669033"/>
              <a:gd name="connsiteX4" fmla="*/ 451863 w 2951186"/>
              <a:gd name="connsiteY4" fmla="*/ 0 h 669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186" h="669033">
                <a:moveTo>
                  <a:pt x="451863" y="0"/>
                </a:moveTo>
                <a:lnTo>
                  <a:pt x="2951186" y="0"/>
                </a:lnTo>
                <a:lnTo>
                  <a:pt x="2951186" y="669033"/>
                </a:lnTo>
                <a:lnTo>
                  <a:pt x="0" y="669033"/>
                </a:lnTo>
                <a:lnTo>
                  <a:pt x="451863" y="0"/>
                </a:lnTo>
                <a:close/>
              </a:path>
            </a:pathLst>
          </a:cu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7">
            <a:extLst>
              <a:ext uri="{FF2B5EF4-FFF2-40B4-BE49-F238E27FC236}">
                <a16:creationId xmlns:a16="http://schemas.microsoft.com/office/drawing/2014/main" id="{694E2DE1-D714-4853-A086-9EACA4B650E5}"/>
              </a:ext>
            </a:extLst>
          </p:cNvPr>
          <p:cNvSpPr/>
          <p:nvPr userDrawn="1"/>
        </p:nvSpPr>
        <p:spPr>
          <a:xfrm>
            <a:off x="9392804" y="6185977"/>
            <a:ext cx="2813230" cy="675944"/>
          </a:xfrm>
          <a:custGeom>
            <a:avLst/>
            <a:gdLst>
              <a:gd name="connsiteX0" fmla="*/ 0 w 2951186"/>
              <a:gd name="connsiteY0" fmla="*/ 0 h 669033"/>
              <a:gd name="connsiteX1" fmla="*/ 2951186 w 2951186"/>
              <a:gd name="connsiteY1" fmla="*/ 0 h 669033"/>
              <a:gd name="connsiteX2" fmla="*/ 2951186 w 2951186"/>
              <a:gd name="connsiteY2" fmla="*/ 669033 h 669033"/>
              <a:gd name="connsiteX3" fmla="*/ 0 w 2951186"/>
              <a:gd name="connsiteY3" fmla="*/ 669033 h 669033"/>
              <a:gd name="connsiteX4" fmla="*/ 0 w 2951186"/>
              <a:gd name="connsiteY4" fmla="*/ 0 h 669033"/>
              <a:gd name="connsiteX0" fmla="*/ 451863 w 2951186"/>
              <a:gd name="connsiteY0" fmla="*/ 0 h 669033"/>
              <a:gd name="connsiteX1" fmla="*/ 2951186 w 2951186"/>
              <a:gd name="connsiteY1" fmla="*/ 0 h 669033"/>
              <a:gd name="connsiteX2" fmla="*/ 2951186 w 2951186"/>
              <a:gd name="connsiteY2" fmla="*/ 669033 h 669033"/>
              <a:gd name="connsiteX3" fmla="*/ 0 w 2951186"/>
              <a:gd name="connsiteY3" fmla="*/ 669033 h 669033"/>
              <a:gd name="connsiteX4" fmla="*/ 451863 w 2951186"/>
              <a:gd name="connsiteY4" fmla="*/ 0 h 669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186" h="669033">
                <a:moveTo>
                  <a:pt x="451863" y="0"/>
                </a:moveTo>
                <a:lnTo>
                  <a:pt x="2951186" y="0"/>
                </a:lnTo>
                <a:lnTo>
                  <a:pt x="2951186" y="669033"/>
                </a:lnTo>
                <a:lnTo>
                  <a:pt x="0" y="669033"/>
                </a:lnTo>
                <a:lnTo>
                  <a:pt x="451863" y="0"/>
                </a:lnTo>
                <a:close/>
              </a:path>
            </a:pathLst>
          </a:cu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309D85BD-9F9C-4F0F-9797-4B7EFCC603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9532" y="6310821"/>
            <a:ext cx="2455485" cy="442950"/>
          </a:xfrm>
          <a:prstGeom prst="rect">
            <a:avLst/>
          </a:prstGeom>
        </p:spPr>
      </p:pic>
      <p:pic>
        <p:nvPicPr>
          <p:cNvPr id="12" name="Picture 11">
            <a:extLst>
              <a:ext uri="{FF2B5EF4-FFF2-40B4-BE49-F238E27FC236}">
                <a16:creationId xmlns:a16="http://schemas.microsoft.com/office/drawing/2014/main" id="{BBEB4AC0-5112-41F0-AF41-A1046B3FB43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99" r="11183"/>
          <a:stretch/>
        </p:blipFill>
        <p:spPr>
          <a:xfrm>
            <a:off x="393979" y="408214"/>
            <a:ext cx="4567252" cy="3408315"/>
          </a:xfrm>
          <a:prstGeom prst="rect">
            <a:avLst/>
          </a:prstGeom>
        </p:spPr>
      </p:pic>
      <p:sp>
        <p:nvSpPr>
          <p:cNvPr id="13" name="Rectangle 12">
            <a:extLst>
              <a:ext uri="{FF2B5EF4-FFF2-40B4-BE49-F238E27FC236}">
                <a16:creationId xmlns:a16="http://schemas.microsoft.com/office/drawing/2014/main" id="{677099D0-1430-4A60-B8A2-3B5EDE1CF540}"/>
              </a:ext>
            </a:extLst>
          </p:cNvPr>
          <p:cNvSpPr/>
          <p:nvPr userDrawn="1"/>
        </p:nvSpPr>
        <p:spPr>
          <a:xfrm>
            <a:off x="2721804" y="2052863"/>
            <a:ext cx="2239426" cy="1763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1761F0A-FF84-4A60-AC8F-E2A5E7D10748}"/>
              </a:ext>
            </a:extLst>
          </p:cNvPr>
          <p:cNvPicPr>
            <a:picLocks noChangeAspect="1"/>
          </p:cNvPicPr>
          <p:nvPr userDrawn="1"/>
        </p:nvPicPr>
        <p:blipFill rotWithShape="1">
          <a:blip r:embed="rId5"/>
          <a:srcRect t="893" b="-1"/>
          <a:stretch/>
        </p:blipFill>
        <p:spPr>
          <a:xfrm>
            <a:off x="2800239" y="2138262"/>
            <a:ext cx="2157802" cy="1608433"/>
          </a:xfrm>
          <a:prstGeom prst="rect">
            <a:avLst/>
          </a:prstGeom>
        </p:spPr>
      </p:pic>
      <p:pic>
        <p:nvPicPr>
          <p:cNvPr id="9" name="Picture 8">
            <a:extLst>
              <a:ext uri="{FF2B5EF4-FFF2-40B4-BE49-F238E27FC236}">
                <a16:creationId xmlns:a16="http://schemas.microsoft.com/office/drawing/2014/main" id="{F2942D99-8E49-4CF8-BD9B-35AAE506453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562" r="6068"/>
          <a:stretch/>
        </p:blipFill>
        <p:spPr>
          <a:xfrm>
            <a:off x="392750" y="3820450"/>
            <a:ext cx="4568481" cy="3037549"/>
          </a:xfrm>
          <a:prstGeom prst="rect">
            <a:avLst/>
          </a:prstGeom>
        </p:spPr>
      </p:pic>
      <p:sp>
        <p:nvSpPr>
          <p:cNvPr id="24" name="Rectangle 23">
            <a:extLst>
              <a:ext uri="{FF2B5EF4-FFF2-40B4-BE49-F238E27FC236}">
                <a16:creationId xmlns:a16="http://schemas.microsoft.com/office/drawing/2014/main" id="{AFE2B86F-CF31-4730-B9DC-74EA8B24DBFC}"/>
              </a:ext>
            </a:extLst>
          </p:cNvPr>
          <p:cNvSpPr/>
          <p:nvPr userDrawn="1"/>
        </p:nvSpPr>
        <p:spPr>
          <a:xfrm>
            <a:off x="393978" y="3746695"/>
            <a:ext cx="2327212" cy="6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9548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328">
          <p15:clr>
            <a:srgbClr val="FBAE40"/>
          </p15:clr>
        </p15:guide>
        <p15:guide id="3" orient="horz" pos="43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986B-E771-461F-A63A-236BD46ACF86}"/>
              </a:ext>
            </a:extLst>
          </p:cNvPr>
          <p:cNvSpPr>
            <a:spLocks noGrp="1"/>
          </p:cNvSpPr>
          <p:nvPr>
            <p:ph type="title"/>
          </p:nvPr>
        </p:nvSpPr>
        <p:spPr>
          <a:xfrm>
            <a:off x="862499" y="1249745"/>
            <a:ext cx="2998267" cy="365054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054E111-64FA-4C4B-9235-C1AA69F6900E}"/>
              </a:ext>
            </a:extLst>
          </p:cNvPr>
          <p:cNvSpPr>
            <a:spLocks noGrp="1"/>
          </p:cNvSpPr>
          <p:nvPr>
            <p:ph type="dt" sz="half" idx="10"/>
          </p:nvPr>
        </p:nvSpPr>
        <p:spPr/>
        <p:txBody>
          <a:bodyPr/>
          <a:lstStyle/>
          <a:p>
            <a:fld id="{EB4B29F8-6753-4487-92D4-481064D32D48}" type="datetimeFigureOut">
              <a:rPr lang="en-US" smtClean="0"/>
              <a:t>4/15/2025</a:t>
            </a:fld>
            <a:endParaRPr lang="en-US" dirty="0"/>
          </a:p>
        </p:txBody>
      </p:sp>
      <p:sp>
        <p:nvSpPr>
          <p:cNvPr id="4" name="Footer Placeholder 3">
            <a:extLst>
              <a:ext uri="{FF2B5EF4-FFF2-40B4-BE49-F238E27FC236}">
                <a16:creationId xmlns:a16="http://schemas.microsoft.com/office/drawing/2014/main" id="{17796CED-BD26-472F-B302-8010004CD5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DD350AC-EFDF-4936-9D72-A32FCFC5B821}"/>
              </a:ext>
            </a:extLst>
          </p:cNvPr>
          <p:cNvSpPr>
            <a:spLocks noGrp="1"/>
          </p:cNvSpPr>
          <p:nvPr>
            <p:ph type="sldNum" sz="quarter" idx="12"/>
          </p:nvPr>
        </p:nvSpPr>
        <p:spPr/>
        <p:txBody>
          <a:bodyPr/>
          <a:lstStyle/>
          <a:p>
            <a:fld id="{A994D072-83BE-4F4C-8409-599B63563D42}" type="slidenum">
              <a:rPr lang="en-US" smtClean="0"/>
              <a:t>‹#›</a:t>
            </a:fld>
            <a:endParaRPr lang="en-US" dirty="0"/>
          </a:p>
        </p:txBody>
      </p:sp>
    </p:spTree>
    <p:extLst>
      <p:ext uri="{BB962C8B-B14F-4D97-AF65-F5344CB8AC3E}">
        <p14:creationId xmlns:p14="http://schemas.microsoft.com/office/powerpoint/2010/main" val="1262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act or peop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0E4E-C110-402C-AA3D-7CE51FCB51A0}"/>
              </a:ext>
            </a:extLst>
          </p:cNvPr>
          <p:cNvSpPr>
            <a:spLocks noGrp="1"/>
          </p:cNvSpPr>
          <p:nvPr>
            <p:ph type="title"/>
          </p:nvPr>
        </p:nvSpPr>
        <p:spPr/>
        <p:txBody>
          <a:bodyPr/>
          <a:lstStyle>
            <a:lvl1pPr>
              <a:defRPr sz="36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22729095-B1D2-43F7-AC97-0E2E55C2D974}"/>
              </a:ext>
            </a:extLst>
          </p:cNvPr>
          <p:cNvSpPr>
            <a:spLocks noGrp="1"/>
          </p:cNvSpPr>
          <p:nvPr>
            <p:ph type="body" sz="quarter" idx="13" hasCustomPrompt="1"/>
          </p:nvPr>
        </p:nvSpPr>
        <p:spPr>
          <a:xfrm>
            <a:off x="4705422" y="5503983"/>
            <a:ext cx="2885932" cy="1148886"/>
          </a:xfrm>
        </p:spPr>
        <p:txBody>
          <a:bodyPr>
            <a:noAutofit/>
          </a:bodyPr>
          <a:lstStyle>
            <a:lvl1pPr marL="0" indent="0">
              <a:spcBef>
                <a:spcPts val="0"/>
              </a:spcBef>
              <a:spcAft>
                <a:spcPts val="400"/>
              </a:spcAft>
              <a:buFontTx/>
              <a:buNone/>
              <a:defRPr lang="en-US" sz="1400" b="0" kern="1200" baseline="0" dirty="0">
                <a:solidFill>
                  <a:schemeClr val="tx1"/>
                </a:solidFill>
                <a:latin typeface="+mn-lt"/>
                <a:ea typeface="+mn-ea"/>
                <a:cs typeface="+mn-cs"/>
              </a:defRPr>
            </a:lvl1pPr>
          </a:lstStyle>
          <a:p>
            <a:pPr marL="0" lvl="0" indent="0" algn="l" defTabSz="914400" rtl="0" eaLnBrk="1" latinLnBrk="0" hangingPunct="1">
              <a:lnSpc>
                <a:spcPts val="1600"/>
              </a:lnSpc>
              <a:spcBef>
                <a:spcPts val="0"/>
              </a:spcBef>
              <a:spcAft>
                <a:spcPts val="600"/>
              </a:spcAft>
              <a:buClr>
                <a:srgbClr val="ED8B00"/>
              </a:buClr>
              <a:buFontTx/>
              <a:buNone/>
            </a:pPr>
            <a:r>
              <a:rPr lang="en-US" dirty="0"/>
              <a:t>Enter person’s name and info here</a:t>
            </a:r>
          </a:p>
        </p:txBody>
      </p:sp>
      <p:sp>
        <p:nvSpPr>
          <p:cNvPr id="10" name="Picture Placeholder 9">
            <a:extLst>
              <a:ext uri="{FF2B5EF4-FFF2-40B4-BE49-F238E27FC236}">
                <a16:creationId xmlns:a16="http://schemas.microsoft.com/office/drawing/2014/main" id="{63A53C54-8B7C-41D8-AF32-C2C755E0E238}"/>
              </a:ext>
            </a:extLst>
          </p:cNvPr>
          <p:cNvSpPr>
            <a:spLocks noGrp="1"/>
          </p:cNvSpPr>
          <p:nvPr>
            <p:ph type="pic" sz="quarter" idx="14" hasCustomPrompt="1"/>
          </p:nvPr>
        </p:nvSpPr>
        <p:spPr>
          <a:xfrm>
            <a:off x="4705172" y="3739630"/>
            <a:ext cx="2500313" cy="1674812"/>
          </a:xfrm>
        </p:spPr>
        <p:txBody>
          <a:bodyPr>
            <a:normAutofit/>
          </a:bodyPr>
          <a:lstStyle>
            <a:lvl1pPr>
              <a:defRPr sz="1400"/>
            </a:lvl1pPr>
          </a:lstStyle>
          <a:p>
            <a:r>
              <a:rPr lang="en-US" dirty="0"/>
              <a:t>Person’s photo</a:t>
            </a:r>
          </a:p>
        </p:txBody>
      </p:sp>
      <p:sp>
        <p:nvSpPr>
          <p:cNvPr id="11" name="Text Placeholder 7">
            <a:extLst>
              <a:ext uri="{FF2B5EF4-FFF2-40B4-BE49-F238E27FC236}">
                <a16:creationId xmlns:a16="http://schemas.microsoft.com/office/drawing/2014/main" id="{85307598-D871-4907-8790-F58CF4211084}"/>
              </a:ext>
            </a:extLst>
          </p:cNvPr>
          <p:cNvSpPr>
            <a:spLocks noGrp="1"/>
          </p:cNvSpPr>
          <p:nvPr>
            <p:ph type="body" sz="quarter" idx="15" hasCustomPrompt="1"/>
          </p:nvPr>
        </p:nvSpPr>
        <p:spPr>
          <a:xfrm>
            <a:off x="4705422" y="2280114"/>
            <a:ext cx="2885932" cy="1148886"/>
          </a:xfrm>
        </p:spPr>
        <p:txBody>
          <a:bodyPr>
            <a:noAutofit/>
          </a:bodyPr>
          <a:lstStyle>
            <a:lvl1pPr marL="0" indent="0">
              <a:lnSpc>
                <a:spcPts val="1500"/>
              </a:lnSpc>
              <a:spcBef>
                <a:spcPts val="0"/>
              </a:spcBef>
              <a:spcAft>
                <a:spcPts val="300"/>
              </a:spcAft>
              <a:buFontTx/>
              <a:buNone/>
              <a:defRPr lang="en-US" sz="1400" b="0" kern="1200" baseline="0" dirty="0">
                <a:solidFill>
                  <a:schemeClr val="tx1"/>
                </a:solidFill>
                <a:latin typeface="+mn-lt"/>
                <a:ea typeface="+mn-ea"/>
                <a:cs typeface="+mn-cs"/>
              </a:defRPr>
            </a:lvl1pPr>
          </a:lstStyle>
          <a:p>
            <a:pPr marL="0" lvl="0" indent="0" algn="l" defTabSz="914400" rtl="0" eaLnBrk="1" latinLnBrk="0" hangingPunct="1">
              <a:lnSpc>
                <a:spcPts val="1600"/>
              </a:lnSpc>
              <a:spcBef>
                <a:spcPts val="0"/>
              </a:spcBef>
              <a:spcAft>
                <a:spcPts val="600"/>
              </a:spcAft>
              <a:buClr>
                <a:srgbClr val="ED8B00"/>
              </a:buClr>
              <a:buFontTx/>
              <a:buNone/>
            </a:pPr>
            <a:r>
              <a:rPr lang="en-US" dirty="0"/>
              <a:t>Enter person’s name and info here</a:t>
            </a:r>
          </a:p>
        </p:txBody>
      </p:sp>
      <p:sp>
        <p:nvSpPr>
          <p:cNvPr id="12" name="Picture Placeholder 9">
            <a:extLst>
              <a:ext uri="{FF2B5EF4-FFF2-40B4-BE49-F238E27FC236}">
                <a16:creationId xmlns:a16="http://schemas.microsoft.com/office/drawing/2014/main" id="{A3390942-9942-49F0-9F31-A0D0A076F82F}"/>
              </a:ext>
            </a:extLst>
          </p:cNvPr>
          <p:cNvSpPr>
            <a:spLocks noGrp="1"/>
          </p:cNvSpPr>
          <p:nvPr>
            <p:ph type="pic" sz="quarter" idx="16" hasCustomPrompt="1"/>
          </p:nvPr>
        </p:nvSpPr>
        <p:spPr>
          <a:xfrm>
            <a:off x="4705172" y="515761"/>
            <a:ext cx="2500313" cy="1674812"/>
          </a:xfrm>
        </p:spPr>
        <p:txBody>
          <a:bodyPr>
            <a:normAutofit/>
          </a:bodyPr>
          <a:lstStyle>
            <a:lvl1pPr>
              <a:defRPr sz="1400"/>
            </a:lvl1pPr>
          </a:lstStyle>
          <a:p>
            <a:r>
              <a:rPr lang="en-US" dirty="0"/>
              <a:t>Person’s photo</a:t>
            </a:r>
          </a:p>
        </p:txBody>
      </p:sp>
      <p:sp>
        <p:nvSpPr>
          <p:cNvPr id="13" name="Text Placeholder 7">
            <a:extLst>
              <a:ext uri="{FF2B5EF4-FFF2-40B4-BE49-F238E27FC236}">
                <a16:creationId xmlns:a16="http://schemas.microsoft.com/office/drawing/2014/main" id="{D4D9081E-F1D3-4A33-8559-EFF5FE82A6B2}"/>
              </a:ext>
            </a:extLst>
          </p:cNvPr>
          <p:cNvSpPr>
            <a:spLocks noGrp="1"/>
          </p:cNvSpPr>
          <p:nvPr>
            <p:ph type="body" sz="quarter" idx="17" hasCustomPrompt="1"/>
          </p:nvPr>
        </p:nvSpPr>
        <p:spPr>
          <a:xfrm>
            <a:off x="8278010" y="5503983"/>
            <a:ext cx="3125056" cy="1148886"/>
          </a:xfrm>
        </p:spPr>
        <p:txBody>
          <a:bodyPr>
            <a:noAutofit/>
          </a:bodyPr>
          <a:lstStyle>
            <a:lvl1pPr marL="0" indent="0">
              <a:spcBef>
                <a:spcPts val="0"/>
              </a:spcBef>
              <a:spcAft>
                <a:spcPts val="400"/>
              </a:spcAft>
              <a:buFontTx/>
              <a:buNone/>
              <a:defRPr lang="en-US" sz="1400" b="0" kern="1200" baseline="0" dirty="0">
                <a:solidFill>
                  <a:schemeClr val="tx1"/>
                </a:solidFill>
                <a:latin typeface="+mn-lt"/>
                <a:ea typeface="+mn-ea"/>
                <a:cs typeface="+mn-cs"/>
              </a:defRPr>
            </a:lvl1pPr>
          </a:lstStyle>
          <a:p>
            <a:pPr marL="0" lvl="0" indent="0" algn="l" defTabSz="914400" rtl="0" eaLnBrk="1" latinLnBrk="0" hangingPunct="1">
              <a:lnSpc>
                <a:spcPts val="1600"/>
              </a:lnSpc>
              <a:spcBef>
                <a:spcPts val="0"/>
              </a:spcBef>
              <a:spcAft>
                <a:spcPts val="600"/>
              </a:spcAft>
              <a:buClr>
                <a:srgbClr val="ED8B00"/>
              </a:buClr>
              <a:buFontTx/>
              <a:buNone/>
            </a:pPr>
            <a:r>
              <a:rPr lang="en-US" dirty="0"/>
              <a:t>Enter person’s name and info here</a:t>
            </a:r>
          </a:p>
        </p:txBody>
      </p:sp>
      <p:sp>
        <p:nvSpPr>
          <p:cNvPr id="14" name="Picture Placeholder 9">
            <a:extLst>
              <a:ext uri="{FF2B5EF4-FFF2-40B4-BE49-F238E27FC236}">
                <a16:creationId xmlns:a16="http://schemas.microsoft.com/office/drawing/2014/main" id="{7246F1A6-C04D-4F04-9390-4BA9E00C466B}"/>
              </a:ext>
            </a:extLst>
          </p:cNvPr>
          <p:cNvSpPr>
            <a:spLocks noGrp="1"/>
          </p:cNvSpPr>
          <p:nvPr>
            <p:ph type="pic" sz="quarter" idx="18" hasCustomPrompt="1"/>
          </p:nvPr>
        </p:nvSpPr>
        <p:spPr>
          <a:xfrm>
            <a:off x="8277760" y="3739630"/>
            <a:ext cx="2500313" cy="1674812"/>
          </a:xfrm>
        </p:spPr>
        <p:txBody>
          <a:bodyPr>
            <a:normAutofit/>
          </a:bodyPr>
          <a:lstStyle>
            <a:lvl1pPr>
              <a:defRPr sz="1400"/>
            </a:lvl1pPr>
          </a:lstStyle>
          <a:p>
            <a:r>
              <a:rPr lang="en-US" dirty="0"/>
              <a:t>Person’s photo</a:t>
            </a:r>
          </a:p>
        </p:txBody>
      </p:sp>
      <p:sp>
        <p:nvSpPr>
          <p:cNvPr id="15" name="Text Placeholder 7">
            <a:extLst>
              <a:ext uri="{FF2B5EF4-FFF2-40B4-BE49-F238E27FC236}">
                <a16:creationId xmlns:a16="http://schemas.microsoft.com/office/drawing/2014/main" id="{5C6E2A6A-5178-4631-A75B-E4CA5B07E08B}"/>
              </a:ext>
            </a:extLst>
          </p:cNvPr>
          <p:cNvSpPr>
            <a:spLocks noGrp="1"/>
          </p:cNvSpPr>
          <p:nvPr>
            <p:ph type="body" sz="quarter" idx="19" hasCustomPrompt="1"/>
          </p:nvPr>
        </p:nvSpPr>
        <p:spPr>
          <a:xfrm>
            <a:off x="8290104" y="2280114"/>
            <a:ext cx="3112961" cy="1148886"/>
          </a:xfrm>
        </p:spPr>
        <p:txBody>
          <a:bodyPr>
            <a:noAutofit/>
          </a:bodyPr>
          <a:lstStyle>
            <a:lvl1pPr marL="0" indent="0">
              <a:lnSpc>
                <a:spcPts val="1600"/>
              </a:lnSpc>
              <a:spcBef>
                <a:spcPts val="0"/>
              </a:spcBef>
              <a:spcAft>
                <a:spcPts val="600"/>
              </a:spcAft>
              <a:buFontTx/>
              <a:buNone/>
              <a:defRPr lang="en-US" sz="1400" b="0" kern="1200" baseline="0" dirty="0">
                <a:solidFill>
                  <a:schemeClr val="tx1"/>
                </a:solidFill>
                <a:latin typeface="+mn-lt"/>
                <a:ea typeface="+mn-ea"/>
                <a:cs typeface="+mn-cs"/>
              </a:defRPr>
            </a:lvl1pPr>
          </a:lstStyle>
          <a:p>
            <a:pPr marL="0" lvl="0" indent="0" algn="l" defTabSz="914400" rtl="0" eaLnBrk="1" latinLnBrk="0" hangingPunct="1">
              <a:lnSpc>
                <a:spcPts val="1600"/>
              </a:lnSpc>
              <a:spcBef>
                <a:spcPts val="0"/>
              </a:spcBef>
              <a:spcAft>
                <a:spcPts val="600"/>
              </a:spcAft>
              <a:buClr>
                <a:srgbClr val="ED8B00"/>
              </a:buClr>
              <a:buFontTx/>
              <a:buNone/>
            </a:pPr>
            <a:r>
              <a:rPr lang="en-US" dirty="0"/>
              <a:t>Enter person’s name and info here</a:t>
            </a:r>
          </a:p>
        </p:txBody>
      </p:sp>
      <p:sp>
        <p:nvSpPr>
          <p:cNvPr id="16" name="Picture Placeholder 9">
            <a:extLst>
              <a:ext uri="{FF2B5EF4-FFF2-40B4-BE49-F238E27FC236}">
                <a16:creationId xmlns:a16="http://schemas.microsoft.com/office/drawing/2014/main" id="{962E7D79-B036-4BF8-AB3D-A9EFD6E364FD}"/>
              </a:ext>
            </a:extLst>
          </p:cNvPr>
          <p:cNvSpPr>
            <a:spLocks noGrp="1"/>
          </p:cNvSpPr>
          <p:nvPr>
            <p:ph type="pic" sz="quarter" idx="20" hasCustomPrompt="1"/>
          </p:nvPr>
        </p:nvSpPr>
        <p:spPr>
          <a:xfrm>
            <a:off x="8277760" y="515761"/>
            <a:ext cx="2500313" cy="1674812"/>
          </a:xfrm>
        </p:spPr>
        <p:txBody>
          <a:bodyPr>
            <a:normAutofit/>
          </a:bodyPr>
          <a:lstStyle>
            <a:lvl1pPr>
              <a:defRPr sz="1400"/>
            </a:lvl1pPr>
          </a:lstStyle>
          <a:p>
            <a:r>
              <a:rPr lang="en-US" dirty="0"/>
              <a:t>Person’s photo</a:t>
            </a:r>
          </a:p>
        </p:txBody>
      </p:sp>
      <p:sp>
        <p:nvSpPr>
          <p:cNvPr id="3" name="Date Placeholder 2">
            <a:extLst>
              <a:ext uri="{FF2B5EF4-FFF2-40B4-BE49-F238E27FC236}">
                <a16:creationId xmlns:a16="http://schemas.microsoft.com/office/drawing/2014/main" id="{3C2A8C4D-6919-4C8B-9022-7D8681F60E40}"/>
              </a:ext>
            </a:extLst>
          </p:cNvPr>
          <p:cNvSpPr>
            <a:spLocks noGrp="1"/>
          </p:cNvSpPr>
          <p:nvPr>
            <p:ph type="dt" sz="half" idx="21"/>
          </p:nvPr>
        </p:nvSpPr>
        <p:spPr/>
        <p:txBody>
          <a:bodyPr/>
          <a:lstStyle/>
          <a:p>
            <a:fld id="{4DE7B4B0-9523-48C0-B21B-E00C941C8C49}" type="datetimeFigureOut">
              <a:rPr lang="en-US" smtClean="0"/>
              <a:t>4/15/2025</a:t>
            </a:fld>
            <a:endParaRPr lang="en-US"/>
          </a:p>
        </p:txBody>
      </p:sp>
      <p:sp>
        <p:nvSpPr>
          <p:cNvPr id="4" name="Footer Placeholder 3">
            <a:extLst>
              <a:ext uri="{FF2B5EF4-FFF2-40B4-BE49-F238E27FC236}">
                <a16:creationId xmlns:a16="http://schemas.microsoft.com/office/drawing/2014/main" id="{4337A41F-7B52-4F9B-9B6D-855901A93ACF}"/>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CA52E8BC-7E01-4C40-9453-E83986FA5F8C}"/>
              </a:ext>
            </a:extLst>
          </p:cNvPr>
          <p:cNvSpPr>
            <a:spLocks noGrp="1"/>
          </p:cNvSpPr>
          <p:nvPr>
            <p:ph type="sldNum" sz="quarter" idx="23"/>
          </p:nvPr>
        </p:nvSpPr>
        <p:spPr/>
        <p:txBody>
          <a:bodyPr/>
          <a:lstStyle/>
          <a:p>
            <a:fld id="{FD6F115D-E0FB-4D6D-AF78-D6C05A7ED606}" type="slidenum">
              <a:rPr lang="en-US" smtClean="0"/>
              <a:t>‹#›</a:t>
            </a:fld>
            <a:endParaRPr lang="en-US"/>
          </a:p>
        </p:txBody>
      </p:sp>
    </p:spTree>
    <p:extLst>
      <p:ext uri="{BB962C8B-B14F-4D97-AF65-F5344CB8AC3E}">
        <p14:creationId xmlns:p14="http://schemas.microsoft.com/office/powerpoint/2010/main" val="48629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at top of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173CE-574F-442D-9332-B0DACDC5DC8A}"/>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3" name="Footer Placeholder 2">
            <a:extLst>
              <a:ext uri="{FF2B5EF4-FFF2-40B4-BE49-F238E27FC236}">
                <a16:creationId xmlns:a16="http://schemas.microsoft.com/office/drawing/2014/main" id="{425ACD1A-1BB8-487C-A326-EB35A3878F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95DDD5-4F28-455A-9333-712FA5F6A86F}"/>
              </a:ext>
            </a:extLst>
          </p:cNvPr>
          <p:cNvSpPr>
            <a:spLocks noGrp="1"/>
          </p:cNvSpPr>
          <p:nvPr>
            <p:ph type="sldNum" sz="quarter" idx="12"/>
          </p:nvPr>
        </p:nvSpPr>
        <p:spPr/>
        <p:txBody>
          <a:bodyPr/>
          <a:lstStyle/>
          <a:p>
            <a:fld id="{FD6F115D-E0FB-4D6D-AF78-D6C05A7ED606}" type="slidenum">
              <a:rPr lang="en-US" smtClean="0"/>
              <a:t>‹#›</a:t>
            </a:fld>
            <a:endParaRPr lang="en-US"/>
          </a:p>
        </p:txBody>
      </p:sp>
      <p:sp>
        <p:nvSpPr>
          <p:cNvPr id="17" name="Title 1">
            <a:extLst>
              <a:ext uri="{FF2B5EF4-FFF2-40B4-BE49-F238E27FC236}">
                <a16:creationId xmlns:a16="http://schemas.microsoft.com/office/drawing/2014/main" id="{C0FD3D06-2905-44AF-ABB3-B4D9C33DD8C5}"/>
              </a:ext>
            </a:extLst>
          </p:cNvPr>
          <p:cNvSpPr>
            <a:spLocks noGrp="1"/>
          </p:cNvSpPr>
          <p:nvPr>
            <p:ph type="title"/>
          </p:nvPr>
        </p:nvSpPr>
        <p:spPr>
          <a:xfrm>
            <a:off x="862376" y="705815"/>
            <a:ext cx="11207862" cy="420624"/>
          </a:xfrm>
        </p:spPr>
        <p:txBody>
          <a:bodyPr anchor="t" anchorCtr="0"/>
          <a:lstStyle>
            <a:lvl1pPr>
              <a:lnSpc>
                <a:spcPts val="4600"/>
              </a:lnSpc>
              <a:defRPr sz="3600"/>
            </a:lvl1pPr>
          </a:lstStyle>
          <a:p>
            <a:r>
              <a:rPr lang="en-US"/>
              <a:t>Click to edit Master title style</a:t>
            </a:r>
            <a:endParaRPr lang="en-US" dirty="0"/>
          </a:p>
        </p:txBody>
      </p:sp>
    </p:spTree>
    <p:extLst>
      <p:ext uri="{BB962C8B-B14F-4D97-AF65-F5344CB8AC3E}">
        <p14:creationId xmlns:p14="http://schemas.microsoft.com/office/powerpoint/2010/main" val="1921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t top; unbullete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C34A0-498A-4B76-A63C-6B0EDBA68758}"/>
              </a:ext>
            </a:extLst>
          </p:cNvPr>
          <p:cNvSpPr>
            <a:spLocks noGrp="1"/>
          </p:cNvSpPr>
          <p:nvPr>
            <p:ph type="body" sz="quarter" idx="10"/>
          </p:nvPr>
        </p:nvSpPr>
        <p:spPr>
          <a:xfrm>
            <a:off x="862376" y="1571002"/>
            <a:ext cx="10774363" cy="4885542"/>
          </a:xfrm>
        </p:spPr>
        <p:txBody>
          <a:bodyPr/>
          <a:lstStyle>
            <a:lvl1pPr marL="0" indent="0">
              <a:lnSpc>
                <a:spcPts val="2900"/>
              </a:lnSpc>
              <a:buFontTx/>
              <a:buNone/>
              <a:defRPr/>
            </a:lvl1pPr>
            <a:lvl2pPr>
              <a:lnSpc>
                <a:spcPts val="2600"/>
              </a:lnSpc>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602181A1-E20F-4AD1-993D-54EC5E5BF021}"/>
              </a:ext>
            </a:extLst>
          </p:cNvPr>
          <p:cNvSpPr>
            <a:spLocks noGrp="1"/>
          </p:cNvSpPr>
          <p:nvPr>
            <p:ph type="dt" sz="half" idx="11"/>
          </p:nvPr>
        </p:nvSpPr>
        <p:spPr/>
        <p:txBody>
          <a:bodyPr/>
          <a:lstStyle/>
          <a:p>
            <a:fld id="{4DE7B4B0-9523-48C0-B21B-E00C941C8C49}" type="datetimeFigureOut">
              <a:rPr lang="en-US" smtClean="0"/>
              <a:t>4/15/2025</a:t>
            </a:fld>
            <a:endParaRPr lang="en-US"/>
          </a:p>
        </p:txBody>
      </p:sp>
      <p:sp>
        <p:nvSpPr>
          <p:cNvPr id="4" name="Footer Placeholder 3">
            <a:extLst>
              <a:ext uri="{FF2B5EF4-FFF2-40B4-BE49-F238E27FC236}">
                <a16:creationId xmlns:a16="http://schemas.microsoft.com/office/drawing/2014/main" id="{B77379BD-1556-4D41-8CD3-CAB21A94A236}"/>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F61C73D7-E863-49D3-A2DC-C21211B9CA43}"/>
              </a:ext>
            </a:extLst>
          </p:cNvPr>
          <p:cNvSpPr>
            <a:spLocks noGrp="1"/>
          </p:cNvSpPr>
          <p:nvPr>
            <p:ph type="sldNum" sz="quarter" idx="13"/>
          </p:nvPr>
        </p:nvSpPr>
        <p:spPr/>
        <p:txBody>
          <a:bodyPr/>
          <a:lstStyle/>
          <a:p>
            <a:fld id="{FD6F115D-E0FB-4D6D-AF78-D6C05A7ED606}" type="slidenum">
              <a:rPr lang="en-US" smtClean="0"/>
              <a:t>‹#›</a:t>
            </a:fld>
            <a:endParaRPr lang="en-US"/>
          </a:p>
        </p:txBody>
      </p:sp>
      <p:sp>
        <p:nvSpPr>
          <p:cNvPr id="17" name="Title 1">
            <a:extLst>
              <a:ext uri="{FF2B5EF4-FFF2-40B4-BE49-F238E27FC236}">
                <a16:creationId xmlns:a16="http://schemas.microsoft.com/office/drawing/2014/main" id="{0D9A47D9-7E49-4440-BAA4-1086D053C345}"/>
              </a:ext>
            </a:extLst>
          </p:cNvPr>
          <p:cNvSpPr>
            <a:spLocks noGrp="1"/>
          </p:cNvSpPr>
          <p:nvPr>
            <p:ph type="title"/>
          </p:nvPr>
        </p:nvSpPr>
        <p:spPr>
          <a:xfrm>
            <a:off x="862376" y="731814"/>
            <a:ext cx="11305726" cy="420624"/>
          </a:xfrm>
        </p:spPr>
        <p:txBody>
          <a:bodyPr anchor="t" anchorCtr="0"/>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85211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78FCA5-02F0-4EC7-9902-893E7DE4DA1F}"/>
              </a:ext>
            </a:extLst>
          </p:cNvPr>
          <p:cNvSpPr/>
          <p:nvPr/>
        </p:nvSpPr>
        <p:spPr>
          <a:xfrm>
            <a:off x="171450" y="0"/>
            <a:ext cx="36612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1C853E-8213-48CB-9BE8-8FF2EAAD633D}"/>
              </a:ext>
            </a:extLst>
          </p:cNvPr>
          <p:cNvSpPr/>
          <p:nvPr/>
        </p:nvSpPr>
        <p:spPr>
          <a:xfrm>
            <a:off x="3583007" y="6694635"/>
            <a:ext cx="8608993" cy="163365"/>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5D49ACA-95C8-4850-9604-0BAD1A7C5864}"/>
              </a:ext>
            </a:extLst>
          </p:cNvPr>
          <p:cNvSpPr/>
          <p:nvPr/>
        </p:nvSpPr>
        <p:spPr>
          <a:xfrm>
            <a:off x="171450" y="6694635"/>
            <a:ext cx="3411557" cy="163365"/>
          </a:xfrm>
          <a:prstGeom prst="rect">
            <a:avLst/>
          </a:pr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9398842-C41E-43BA-99ED-2407EC433DEC}"/>
              </a:ext>
            </a:extLst>
          </p:cNvPr>
          <p:cNvSpPr/>
          <p:nvPr/>
        </p:nvSpPr>
        <p:spPr>
          <a:xfrm>
            <a:off x="-68826" y="2"/>
            <a:ext cx="12260826"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13E9CD7F-74D1-4602-8EC6-BB7AC4FD2FCD}"/>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3" name="Footer Placeholder 2">
            <a:extLst>
              <a:ext uri="{FF2B5EF4-FFF2-40B4-BE49-F238E27FC236}">
                <a16:creationId xmlns:a16="http://schemas.microsoft.com/office/drawing/2014/main" id="{172F0971-7BF1-4A06-BE32-1C43785D38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E7AA09-0C4D-46FF-84BF-CAB331F9FFC2}"/>
              </a:ext>
            </a:extLst>
          </p:cNvPr>
          <p:cNvSpPr>
            <a:spLocks noGrp="1"/>
          </p:cNvSpPr>
          <p:nvPr>
            <p:ph type="sldNum" sz="quarter" idx="12"/>
          </p:nvPr>
        </p:nvSpPr>
        <p:spPr/>
        <p:txBody>
          <a:bodyPr/>
          <a:lstStyle/>
          <a:p>
            <a:fld id="{FD6F115D-E0FB-4D6D-AF78-D6C05A7ED606}" type="slidenum">
              <a:rPr lang="en-US" smtClean="0"/>
              <a:t>‹#›</a:t>
            </a:fld>
            <a:endParaRPr lang="en-US"/>
          </a:p>
        </p:txBody>
      </p:sp>
    </p:spTree>
    <p:extLst>
      <p:ext uri="{BB962C8B-B14F-4D97-AF65-F5344CB8AC3E}">
        <p14:creationId xmlns:p14="http://schemas.microsoft.com/office/powerpoint/2010/main" val="307364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with Grey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78FCA5-02F0-4EC7-9902-893E7DE4DA1F}"/>
              </a:ext>
            </a:extLst>
          </p:cNvPr>
          <p:cNvSpPr/>
          <p:nvPr/>
        </p:nvSpPr>
        <p:spPr>
          <a:xfrm>
            <a:off x="171450" y="0"/>
            <a:ext cx="36612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1C853E-8213-48CB-9BE8-8FF2EAAD633D}"/>
              </a:ext>
            </a:extLst>
          </p:cNvPr>
          <p:cNvSpPr/>
          <p:nvPr/>
        </p:nvSpPr>
        <p:spPr>
          <a:xfrm>
            <a:off x="3583007" y="6694635"/>
            <a:ext cx="8608993" cy="163365"/>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5D49ACA-95C8-4850-9604-0BAD1A7C5864}"/>
              </a:ext>
            </a:extLst>
          </p:cNvPr>
          <p:cNvSpPr/>
          <p:nvPr/>
        </p:nvSpPr>
        <p:spPr>
          <a:xfrm>
            <a:off x="171450" y="6694635"/>
            <a:ext cx="3411557" cy="163365"/>
          </a:xfrm>
          <a:prstGeom prst="rect">
            <a:avLst/>
          </a:pr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9398842-C41E-43BA-99ED-2407EC433DEC}"/>
              </a:ext>
            </a:extLst>
          </p:cNvPr>
          <p:cNvSpPr/>
          <p:nvPr/>
        </p:nvSpPr>
        <p:spPr>
          <a:xfrm>
            <a:off x="-68826" y="2"/>
            <a:ext cx="12260826"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8CF4FE3E-44DE-4DDF-A9D4-447E30AE2FB6}"/>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3" name="Footer Placeholder 2">
            <a:extLst>
              <a:ext uri="{FF2B5EF4-FFF2-40B4-BE49-F238E27FC236}">
                <a16:creationId xmlns:a16="http://schemas.microsoft.com/office/drawing/2014/main" id="{CF3B4880-FCF6-4F8C-907B-2D68F71089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A79862-7798-4117-8B32-29793ECD323F}"/>
              </a:ext>
            </a:extLst>
          </p:cNvPr>
          <p:cNvSpPr>
            <a:spLocks noGrp="1"/>
          </p:cNvSpPr>
          <p:nvPr>
            <p:ph type="sldNum" sz="quarter" idx="12"/>
          </p:nvPr>
        </p:nvSpPr>
        <p:spPr/>
        <p:txBody>
          <a:bodyPr/>
          <a:lstStyle/>
          <a:p>
            <a:fld id="{FD6F115D-E0FB-4D6D-AF78-D6C05A7ED606}" type="slidenum">
              <a:rPr lang="en-US" smtClean="0"/>
              <a:t>‹#›</a:t>
            </a:fld>
            <a:endParaRPr lang="en-US"/>
          </a:p>
        </p:txBody>
      </p:sp>
    </p:spTree>
    <p:extLst>
      <p:ext uri="{BB962C8B-B14F-4D97-AF65-F5344CB8AC3E}">
        <p14:creationId xmlns:p14="http://schemas.microsoft.com/office/powerpoint/2010/main" val="1015716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192B89E-D2BD-49E6-B340-3ABA275C7D53}"/>
              </a:ext>
            </a:extLst>
          </p:cNvPr>
          <p:cNvSpPr>
            <a:spLocks noGrp="1"/>
          </p:cNvSpPr>
          <p:nvPr>
            <p:ph type="body" sz="quarter" idx="14" hasCustomPrompt="1"/>
          </p:nvPr>
        </p:nvSpPr>
        <p:spPr>
          <a:xfrm>
            <a:off x="862376" y="1562101"/>
            <a:ext cx="2485662" cy="4826342"/>
          </a:xfrm>
        </p:spPr>
        <p:txBody>
          <a:bodyPr>
            <a:normAutofit/>
          </a:bodyPr>
          <a:lstStyle>
            <a:lvl1pPr>
              <a:defRPr lang="en-US" sz="1800" kern="1200" baseline="0" dirty="0">
                <a:solidFill>
                  <a:schemeClr val="tx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ts val="2200"/>
              </a:lnSpc>
              <a:spcBef>
                <a:spcPts val="1600"/>
              </a:spcBef>
              <a:spcAft>
                <a:spcPts val="900"/>
              </a:spcAft>
              <a:buClr>
                <a:srgbClr val="ED8B00"/>
              </a:buClr>
              <a:buFont typeface="Wingdings" panose="05000000000000000000" pitchFamily="2" charset="2"/>
              <a:buNone/>
            </a:pPr>
            <a:r>
              <a:rPr lang="en-US" dirty="0"/>
              <a:t>Edit caption for content at right</a:t>
            </a:r>
          </a:p>
        </p:txBody>
      </p:sp>
      <p:sp>
        <p:nvSpPr>
          <p:cNvPr id="2" name="Date Placeholder 1">
            <a:extLst>
              <a:ext uri="{FF2B5EF4-FFF2-40B4-BE49-F238E27FC236}">
                <a16:creationId xmlns:a16="http://schemas.microsoft.com/office/drawing/2014/main" id="{51A1F378-7681-4024-9F9C-AB64B7F0A08D}"/>
              </a:ext>
            </a:extLst>
          </p:cNvPr>
          <p:cNvSpPr>
            <a:spLocks noGrp="1"/>
          </p:cNvSpPr>
          <p:nvPr>
            <p:ph type="dt" sz="half" idx="15"/>
          </p:nvPr>
        </p:nvSpPr>
        <p:spPr/>
        <p:txBody>
          <a:bodyPr/>
          <a:lstStyle/>
          <a:p>
            <a:fld id="{4DE7B4B0-9523-48C0-B21B-E00C941C8C49}" type="datetimeFigureOut">
              <a:rPr lang="en-US" smtClean="0"/>
              <a:t>4/15/2025</a:t>
            </a:fld>
            <a:endParaRPr lang="en-US"/>
          </a:p>
        </p:txBody>
      </p:sp>
      <p:sp>
        <p:nvSpPr>
          <p:cNvPr id="3" name="Footer Placeholder 2">
            <a:extLst>
              <a:ext uri="{FF2B5EF4-FFF2-40B4-BE49-F238E27FC236}">
                <a16:creationId xmlns:a16="http://schemas.microsoft.com/office/drawing/2014/main" id="{518D8852-A171-4792-8CD5-B5DE785FD6F9}"/>
              </a:ext>
            </a:extLst>
          </p:cNvPr>
          <p:cNvSpPr>
            <a:spLocks noGrp="1"/>
          </p:cNvSpPr>
          <p:nvPr>
            <p:ph type="ftr" sz="quarter" idx="16"/>
          </p:nvPr>
        </p:nvSpPr>
        <p:spPr/>
        <p:txBody>
          <a:bodyPr/>
          <a:lstStyle/>
          <a:p>
            <a:endParaRPr lang="en-US"/>
          </a:p>
        </p:txBody>
      </p:sp>
      <p:sp>
        <p:nvSpPr>
          <p:cNvPr id="4" name="Slide Number Placeholder 3">
            <a:extLst>
              <a:ext uri="{FF2B5EF4-FFF2-40B4-BE49-F238E27FC236}">
                <a16:creationId xmlns:a16="http://schemas.microsoft.com/office/drawing/2014/main" id="{1A8FE949-0031-46B0-A452-AACCD285646A}"/>
              </a:ext>
            </a:extLst>
          </p:cNvPr>
          <p:cNvSpPr>
            <a:spLocks noGrp="1"/>
          </p:cNvSpPr>
          <p:nvPr>
            <p:ph type="sldNum" sz="quarter" idx="17"/>
          </p:nvPr>
        </p:nvSpPr>
        <p:spPr/>
        <p:txBody>
          <a:bodyPr/>
          <a:lstStyle/>
          <a:p>
            <a:fld id="{FD6F115D-E0FB-4D6D-AF78-D6C05A7ED606}" type="slidenum">
              <a:rPr lang="en-US" smtClean="0"/>
              <a:t>‹#›</a:t>
            </a:fld>
            <a:endParaRPr lang="en-US"/>
          </a:p>
        </p:txBody>
      </p:sp>
      <p:sp>
        <p:nvSpPr>
          <p:cNvPr id="6" name="Text Placeholder 5">
            <a:extLst>
              <a:ext uri="{FF2B5EF4-FFF2-40B4-BE49-F238E27FC236}">
                <a16:creationId xmlns:a16="http://schemas.microsoft.com/office/drawing/2014/main" id="{E4605E66-9B82-42F5-B503-DADAD04FB68A}"/>
              </a:ext>
            </a:extLst>
          </p:cNvPr>
          <p:cNvSpPr>
            <a:spLocks noGrp="1"/>
          </p:cNvSpPr>
          <p:nvPr>
            <p:ph type="body" sz="quarter" idx="18"/>
          </p:nvPr>
        </p:nvSpPr>
        <p:spPr>
          <a:xfrm>
            <a:off x="4344988" y="723900"/>
            <a:ext cx="7418387" cy="556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45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BLANK SPACE FOR CHAR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192B89E-D2BD-49E6-B340-3ABA275C7D53}"/>
              </a:ext>
            </a:extLst>
          </p:cNvPr>
          <p:cNvSpPr>
            <a:spLocks noGrp="1"/>
          </p:cNvSpPr>
          <p:nvPr>
            <p:ph type="body" sz="quarter" idx="14" hasCustomPrompt="1"/>
          </p:nvPr>
        </p:nvSpPr>
        <p:spPr>
          <a:xfrm>
            <a:off x="862375" y="2754351"/>
            <a:ext cx="3015607" cy="3634092"/>
          </a:xfrm>
        </p:spPr>
        <p:txBody>
          <a:bodyPr>
            <a:normAutofit/>
          </a:bodyPr>
          <a:lstStyle>
            <a:lvl1pPr marL="285750" indent="-285750">
              <a:lnSpc>
                <a:spcPts val="3200"/>
              </a:lnSpc>
              <a:buClr>
                <a:schemeClr val="bg1"/>
              </a:buClr>
              <a:buFont typeface="Wingdings" panose="05000000000000000000" pitchFamily="2" charset="2"/>
              <a:buChar char="§"/>
              <a:defRPr lang="en-US" sz="1800" kern="1200" baseline="0" dirty="0" smtClean="0">
                <a:solidFill>
                  <a:schemeClr val="tx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ts val="2200"/>
              </a:lnSpc>
              <a:spcBef>
                <a:spcPts val="1600"/>
              </a:spcBef>
              <a:spcAft>
                <a:spcPts val="900"/>
              </a:spcAft>
              <a:buClr>
                <a:srgbClr val="ED8B00"/>
              </a:buClr>
              <a:buFont typeface="Wingdings" panose="05000000000000000000" pitchFamily="2" charset="2"/>
              <a:buNone/>
            </a:pPr>
            <a:r>
              <a:rPr lang="en-US" dirty="0"/>
              <a:t>Edit caption for diagram or chart at right</a:t>
            </a:r>
          </a:p>
        </p:txBody>
      </p:sp>
      <p:sp>
        <p:nvSpPr>
          <p:cNvPr id="2" name="Title 1">
            <a:extLst>
              <a:ext uri="{FF2B5EF4-FFF2-40B4-BE49-F238E27FC236}">
                <a16:creationId xmlns:a16="http://schemas.microsoft.com/office/drawing/2014/main" id="{EBCA3D07-8C2A-41A7-B676-6BAEB46C2BA1}"/>
              </a:ext>
            </a:extLst>
          </p:cNvPr>
          <p:cNvSpPr>
            <a:spLocks noGrp="1"/>
          </p:cNvSpPr>
          <p:nvPr>
            <p:ph type="title"/>
          </p:nvPr>
        </p:nvSpPr>
        <p:spPr>
          <a:xfrm>
            <a:off x="862376" y="738868"/>
            <a:ext cx="3015607" cy="17934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B88275-FC16-4183-971D-D824742723B0}"/>
              </a:ext>
            </a:extLst>
          </p:cNvPr>
          <p:cNvSpPr>
            <a:spLocks noGrp="1"/>
          </p:cNvSpPr>
          <p:nvPr>
            <p:ph type="dt" sz="half" idx="15"/>
          </p:nvPr>
        </p:nvSpPr>
        <p:spPr/>
        <p:txBody>
          <a:bodyPr/>
          <a:lstStyle/>
          <a:p>
            <a:fld id="{4DE7B4B0-9523-48C0-B21B-E00C941C8C49}" type="datetimeFigureOut">
              <a:rPr lang="en-US" smtClean="0"/>
              <a:t>4/15/2025</a:t>
            </a:fld>
            <a:endParaRPr lang="en-US"/>
          </a:p>
        </p:txBody>
      </p:sp>
      <p:sp>
        <p:nvSpPr>
          <p:cNvPr id="4" name="Footer Placeholder 3">
            <a:extLst>
              <a:ext uri="{FF2B5EF4-FFF2-40B4-BE49-F238E27FC236}">
                <a16:creationId xmlns:a16="http://schemas.microsoft.com/office/drawing/2014/main" id="{BAA68464-1597-4AD7-8036-C61343C9F57B}"/>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271AB3B0-D3BD-48B5-81F8-699333A6F24D}"/>
              </a:ext>
            </a:extLst>
          </p:cNvPr>
          <p:cNvSpPr>
            <a:spLocks noGrp="1"/>
          </p:cNvSpPr>
          <p:nvPr>
            <p:ph type="sldNum" sz="quarter" idx="17"/>
          </p:nvPr>
        </p:nvSpPr>
        <p:spPr/>
        <p:txBody>
          <a:bodyPr/>
          <a:lstStyle/>
          <a:p>
            <a:fld id="{FD6F115D-E0FB-4D6D-AF78-D6C05A7ED606}" type="slidenum">
              <a:rPr lang="en-US" smtClean="0"/>
              <a:t>‹#›</a:t>
            </a:fld>
            <a:endParaRPr lang="en-US"/>
          </a:p>
        </p:txBody>
      </p:sp>
    </p:spTree>
    <p:extLst>
      <p:ext uri="{BB962C8B-B14F-4D97-AF65-F5344CB8AC3E}">
        <p14:creationId xmlns:p14="http://schemas.microsoft.com/office/powerpoint/2010/main" val="2185713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63CC0C-B7A1-455D-A295-FA59256A0660}"/>
              </a:ext>
            </a:extLst>
          </p:cNvPr>
          <p:cNvSpPr>
            <a:spLocks noGrp="1"/>
          </p:cNvSpPr>
          <p:nvPr>
            <p:ph type="pic" idx="1"/>
          </p:nvPr>
        </p:nvSpPr>
        <p:spPr>
          <a:xfrm>
            <a:off x="3962400" y="723900"/>
            <a:ext cx="7801232" cy="5812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11">
            <a:extLst>
              <a:ext uri="{FF2B5EF4-FFF2-40B4-BE49-F238E27FC236}">
                <a16:creationId xmlns:a16="http://schemas.microsoft.com/office/drawing/2014/main" id="{5E7378DD-9767-493B-AAD6-022D5281DE1F}"/>
              </a:ext>
            </a:extLst>
          </p:cNvPr>
          <p:cNvSpPr>
            <a:spLocks noGrp="1"/>
          </p:cNvSpPr>
          <p:nvPr>
            <p:ph type="body" sz="quarter" idx="13" hasCustomPrompt="1"/>
          </p:nvPr>
        </p:nvSpPr>
        <p:spPr>
          <a:xfrm>
            <a:off x="862375" y="1538244"/>
            <a:ext cx="2485663" cy="4998480"/>
          </a:xfrm>
        </p:spPr>
        <p:txBody>
          <a:bodyPr/>
          <a:lstStyle>
            <a:lvl1pPr marL="0" indent="0">
              <a:buFontTx/>
              <a:buNone/>
              <a:defRPr lang="en-US" sz="1800" kern="120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1600"/>
              </a:spcBef>
              <a:spcAft>
                <a:spcPts val="900"/>
              </a:spcAft>
              <a:buClr>
                <a:srgbClr val="ED8B00"/>
              </a:buClr>
              <a:buFont typeface="Wingdings" panose="05000000000000000000" pitchFamily="2" charset="2"/>
              <a:buNone/>
            </a:pPr>
            <a:r>
              <a:rPr lang="en-US" dirty="0"/>
              <a:t>Edit caption for picture at right </a:t>
            </a:r>
          </a:p>
        </p:txBody>
      </p:sp>
      <p:sp>
        <p:nvSpPr>
          <p:cNvPr id="2" name="Date Placeholder 1">
            <a:extLst>
              <a:ext uri="{FF2B5EF4-FFF2-40B4-BE49-F238E27FC236}">
                <a16:creationId xmlns:a16="http://schemas.microsoft.com/office/drawing/2014/main" id="{0D470EA3-BF5A-4312-9CED-D175400DF8C3}"/>
              </a:ext>
            </a:extLst>
          </p:cNvPr>
          <p:cNvSpPr>
            <a:spLocks noGrp="1"/>
          </p:cNvSpPr>
          <p:nvPr>
            <p:ph type="dt" sz="half" idx="14"/>
          </p:nvPr>
        </p:nvSpPr>
        <p:spPr/>
        <p:txBody>
          <a:bodyPr/>
          <a:lstStyle/>
          <a:p>
            <a:fld id="{4DE7B4B0-9523-48C0-B21B-E00C941C8C49}" type="datetimeFigureOut">
              <a:rPr lang="en-US" smtClean="0"/>
              <a:t>4/15/2025</a:t>
            </a:fld>
            <a:endParaRPr lang="en-US"/>
          </a:p>
        </p:txBody>
      </p:sp>
      <p:sp>
        <p:nvSpPr>
          <p:cNvPr id="4" name="Footer Placeholder 3">
            <a:extLst>
              <a:ext uri="{FF2B5EF4-FFF2-40B4-BE49-F238E27FC236}">
                <a16:creationId xmlns:a16="http://schemas.microsoft.com/office/drawing/2014/main" id="{9C99F82D-1B48-41F4-9DD4-AF00C8C51148}"/>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1FBBD645-6CE2-4247-AB87-4735C833A584}"/>
              </a:ext>
            </a:extLst>
          </p:cNvPr>
          <p:cNvSpPr>
            <a:spLocks noGrp="1"/>
          </p:cNvSpPr>
          <p:nvPr>
            <p:ph type="sldNum" sz="quarter" idx="16"/>
          </p:nvPr>
        </p:nvSpPr>
        <p:spPr/>
        <p:txBody>
          <a:bodyPr/>
          <a:lstStyle/>
          <a:p>
            <a:fld id="{FD6F115D-E0FB-4D6D-AF78-D6C05A7ED606}" type="slidenum">
              <a:rPr lang="en-US" smtClean="0"/>
              <a:t>‹#›</a:t>
            </a:fld>
            <a:endParaRPr lang="en-US"/>
          </a:p>
        </p:txBody>
      </p:sp>
    </p:spTree>
    <p:extLst>
      <p:ext uri="{BB962C8B-B14F-4D97-AF65-F5344CB8AC3E}">
        <p14:creationId xmlns:p14="http://schemas.microsoft.com/office/powerpoint/2010/main" val="424837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Walkout Slide - Research and Innovait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2357F-30CD-4A3C-A4D4-4B056C2EF221}"/>
              </a:ext>
            </a:extLst>
          </p:cNvPr>
          <p:cNvSpPr/>
          <p:nvPr/>
        </p:nvSpPr>
        <p:spPr>
          <a:xfrm>
            <a:off x="0" y="0"/>
            <a:ext cx="12192000" cy="6858000"/>
          </a:xfrm>
          <a:prstGeom prst="rect">
            <a:avLst/>
          </a:prstGeom>
          <a:solidFill>
            <a:srgbClr val="861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7F0543F-320F-4146-B901-EA111530282D}"/>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3" name="Footer Placeholder 2">
            <a:extLst>
              <a:ext uri="{FF2B5EF4-FFF2-40B4-BE49-F238E27FC236}">
                <a16:creationId xmlns:a16="http://schemas.microsoft.com/office/drawing/2014/main" id="{B41027C6-08BA-487F-BF91-DFD647AB57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7E2E7E-0F37-4FFC-BF81-D84B1A364167}"/>
              </a:ext>
            </a:extLst>
          </p:cNvPr>
          <p:cNvSpPr>
            <a:spLocks noGrp="1"/>
          </p:cNvSpPr>
          <p:nvPr>
            <p:ph type="sldNum" sz="quarter" idx="12"/>
          </p:nvPr>
        </p:nvSpPr>
        <p:spPr/>
        <p:txBody>
          <a:bodyPr/>
          <a:lstStyle/>
          <a:p>
            <a:fld id="{FD6F115D-E0FB-4D6D-AF78-D6C05A7ED606}" type="slidenum">
              <a:rPr lang="en-US" smtClean="0"/>
              <a:t>‹#›</a:t>
            </a:fld>
            <a:endParaRPr lang="en-US"/>
          </a:p>
        </p:txBody>
      </p:sp>
      <p:pic>
        <p:nvPicPr>
          <p:cNvPr id="8" name="Picture 7">
            <a:extLst>
              <a:ext uri="{FF2B5EF4-FFF2-40B4-BE49-F238E27FC236}">
                <a16:creationId xmlns:a16="http://schemas.microsoft.com/office/drawing/2014/main" id="{B1C69D29-38AC-4D1F-AE6E-CDA96C6E19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4348" y="2904701"/>
            <a:ext cx="6180748" cy="1114959"/>
          </a:xfrm>
          <a:prstGeom prst="rect">
            <a:avLst/>
          </a:prstGeom>
        </p:spPr>
      </p:pic>
    </p:spTree>
    <p:extLst>
      <p:ext uri="{BB962C8B-B14F-4D97-AF65-F5344CB8AC3E}">
        <p14:creationId xmlns:p14="http://schemas.microsoft.com/office/powerpoint/2010/main" val="46673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0E4E-C110-402C-AA3D-7CE51FCB51A0}"/>
              </a:ext>
            </a:extLst>
          </p:cNvPr>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E209BD-8FA0-4E77-9D45-F04C4A3281C4}"/>
              </a:ext>
            </a:extLst>
          </p:cNvPr>
          <p:cNvSpPr>
            <a:spLocks noGrp="1"/>
          </p:cNvSpPr>
          <p:nvPr>
            <p:ph idx="1"/>
          </p:nvPr>
        </p:nvSpPr>
        <p:spPr>
          <a:xfrm>
            <a:off x="4537817" y="1007061"/>
            <a:ext cx="7052820" cy="5568700"/>
          </a:xfrm>
        </p:spPr>
        <p:txBody>
          <a:bodyPr>
            <a:noAutofit/>
          </a:bodyPr>
          <a:lstStyle>
            <a:lvl2pPr>
              <a:lnSpc>
                <a:spcPts val="2600"/>
              </a:lnSpc>
              <a:defRPr/>
            </a:lvl2pPr>
            <a:lvl3pPr>
              <a:lnSpc>
                <a:spcPts val="2200"/>
              </a:lnSpc>
              <a:defRPr/>
            </a:lvl3pPr>
            <a:lvl4pPr>
              <a:lnSpc>
                <a:spcPts val="2200"/>
              </a:lnSpc>
              <a:defRPr/>
            </a:lvl4pPr>
            <a:lvl5pPr>
              <a:lnSpc>
                <a:spcPts val="22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B6EFD6F-7EC9-4EF2-85F9-6B22D488A5A5}"/>
              </a:ext>
            </a:extLst>
          </p:cNvPr>
          <p:cNvSpPr>
            <a:spLocks noGrp="1"/>
          </p:cNvSpPr>
          <p:nvPr>
            <p:ph type="dt" sz="half" idx="10"/>
          </p:nvPr>
        </p:nvSpPr>
        <p:spPr/>
        <p:txBody>
          <a:bodyPr/>
          <a:lstStyle/>
          <a:p>
            <a:fld id="{EB4B29F8-6753-4487-92D4-481064D32D48}" type="datetimeFigureOut">
              <a:rPr lang="en-US" smtClean="0"/>
              <a:t>4/15/2025</a:t>
            </a:fld>
            <a:endParaRPr lang="en-US" dirty="0"/>
          </a:p>
        </p:txBody>
      </p:sp>
      <p:sp>
        <p:nvSpPr>
          <p:cNvPr id="5" name="Footer Placeholder 4">
            <a:extLst>
              <a:ext uri="{FF2B5EF4-FFF2-40B4-BE49-F238E27FC236}">
                <a16:creationId xmlns:a16="http://schemas.microsoft.com/office/drawing/2014/main" id="{3C57BB7A-E68D-4E1D-A471-9B8B04C984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35094A-2D77-4C53-B8C2-678B5E6D451A}"/>
              </a:ext>
            </a:extLst>
          </p:cNvPr>
          <p:cNvSpPr>
            <a:spLocks noGrp="1"/>
          </p:cNvSpPr>
          <p:nvPr>
            <p:ph type="sldNum" sz="quarter" idx="12"/>
          </p:nvPr>
        </p:nvSpPr>
        <p:spPr/>
        <p:txBody>
          <a:bodyPr/>
          <a:lstStyle/>
          <a:p>
            <a:fld id="{A994D072-83BE-4F4C-8409-599B63563D42}" type="slidenum">
              <a:rPr lang="en-US" smtClean="0"/>
              <a:t>‹#›</a:t>
            </a:fld>
            <a:endParaRPr lang="en-US" dirty="0"/>
          </a:p>
        </p:txBody>
      </p:sp>
    </p:spTree>
    <p:extLst>
      <p:ext uri="{BB962C8B-B14F-4D97-AF65-F5344CB8AC3E}">
        <p14:creationId xmlns:p14="http://schemas.microsoft.com/office/powerpoint/2010/main" val="2894680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D876-46FF-434E-8D1F-84232E2B7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72F3AB-4C16-43D8-9973-6FAC0CA11C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17292-BC3A-4B2D-91D8-21B65EBF8E93}"/>
              </a:ext>
            </a:extLst>
          </p:cNvPr>
          <p:cNvSpPr>
            <a:spLocks noGrp="1"/>
          </p:cNvSpPr>
          <p:nvPr>
            <p:ph type="dt" sz="half" idx="10"/>
          </p:nvPr>
        </p:nvSpPr>
        <p:spPr/>
        <p:txBody>
          <a:bodyPr/>
          <a:lstStyle/>
          <a:p>
            <a:fld id="{EB4B29F8-6753-4487-92D4-481064D32D48}" type="datetimeFigureOut">
              <a:rPr lang="en-US" smtClean="0"/>
              <a:t>4/15/2025</a:t>
            </a:fld>
            <a:endParaRPr lang="en-US" dirty="0"/>
          </a:p>
        </p:txBody>
      </p:sp>
      <p:sp>
        <p:nvSpPr>
          <p:cNvPr id="5" name="Footer Placeholder 4">
            <a:extLst>
              <a:ext uri="{FF2B5EF4-FFF2-40B4-BE49-F238E27FC236}">
                <a16:creationId xmlns:a16="http://schemas.microsoft.com/office/drawing/2014/main" id="{9DA1E92D-6085-4546-9E41-49DBC5B017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40E82-D045-4719-AE47-20827948D981}"/>
              </a:ext>
            </a:extLst>
          </p:cNvPr>
          <p:cNvSpPr>
            <a:spLocks noGrp="1"/>
          </p:cNvSpPr>
          <p:nvPr>
            <p:ph type="sldNum" sz="quarter" idx="12"/>
          </p:nvPr>
        </p:nvSpPr>
        <p:spPr/>
        <p:txBody>
          <a:bodyPr/>
          <a:lstStyle/>
          <a:p>
            <a:fld id="{A994D072-83BE-4F4C-8409-599B63563D42}" type="slidenum">
              <a:rPr lang="en-US" smtClean="0"/>
              <a:t>‹#›</a:t>
            </a:fld>
            <a:endParaRPr lang="en-US" dirty="0"/>
          </a:p>
        </p:txBody>
      </p:sp>
    </p:spTree>
    <p:extLst>
      <p:ext uri="{BB962C8B-B14F-4D97-AF65-F5344CB8AC3E}">
        <p14:creationId xmlns:p14="http://schemas.microsoft.com/office/powerpoint/2010/main" val="4274709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A52BC9-7C3C-4143-9355-ED77B4826D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90ABE7-2BF5-4A13-9452-C577293915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EFC8E-7B22-4A2F-901B-7AD140B42A0B}"/>
              </a:ext>
            </a:extLst>
          </p:cNvPr>
          <p:cNvSpPr>
            <a:spLocks noGrp="1"/>
          </p:cNvSpPr>
          <p:nvPr>
            <p:ph type="dt" sz="half" idx="10"/>
          </p:nvPr>
        </p:nvSpPr>
        <p:spPr/>
        <p:txBody>
          <a:bodyPr/>
          <a:lstStyle/>
          <a:p>
            <a:fld id="{EB4B29F8-6753-4487-92D4-481064D32D48}" type="datetimeFigureOut">
              <a:rPr lang="en-US" smtClean="0"/>
              <a:t>4/15/2025</a:t>
            </a:fld>
            <a:endParaRPr lang="en-US" dirty="0"/>
          </a:p>
        </p:txBody>
      </p:sp>
      <p:sp>
        <p:nvSpPr>
          <p:cNvPr id="5" name="Footer Placeholder 4">
            <a:extLst>
              <a:ext uri="{FF2B5EF4-FFF2-40B4-BE49-F238E27FC236}">
                <a16:creationId xmlns:a16="http://schemas.microsoft.com/office/drawing/2014/main" id="{C8C21943-B2BF-4FB8-AE85-E68CB9D32E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D3EE0-0DDA-4A5C-A83D-7A02AA2A3CD6}"/>
              </a:ext>
            </a:extLst>
          </p:cNvPr>
          <p:cNvSpPr>
            <a:spLocks noGrp="1"/>
          </p:cNvSpPr>
          <p:nvPr>
            <p:ph type="sldNum" sz="quarter" idx="12"/>
          </p:nvPr>
        </p:nvSpPr>
        <p:spPr/>
        <p:txBody>
          <a:bodyPr/>
          <a:lstStyle/>
          <a:p>
            <a:fld id="{A994D072-83BE-4F4C-8409-599B63563D42}" type="slidenum">
              <a:rPr lang="en-US" smtClean="0"/>
              <a:t>‹#›</a:t>
            </a:fld>
            <a:endParaRPr lang="en-US" dirty="0"/>
          </a:p>
        </p:txBody>
      </p:sp>
    </p:spTree>
    <p:extLst>
      <p:ext uri="{BB962C8B-B14F-4D97-AF65-F5344CB8AC3E}">
        <p14:creationId xmlns:p14="http://schemas.microsoft.com/office/powerpoint/2010/main" val="3633931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t top; unbulleted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99FE144-2863-4D27-ABBE-54B4ABB20364}"/>
              </a:ext>
            </a:extLst>
          </p:cNvPr>
          <p:cNvSpPr>
            <a:spLocks noGrp="1"/>
          </p:cNvSpPr>
          <p:nvPr>
            <p:ph type="body" sz="quarter" idx="13" hasCustomPrompt="1"/>
          </p:nvPr>
        </p:nvSpPr>
        <p:spPr>
          <a:xfrm>
            <a:off x="862376" y="1480668"/>
            <a:ext cx="6562648" cy="1375709"/>
          </a:xfrm>
        </p:spPr>
        <p:txBody>
          <a:bodyPr/>
          <a:lstStyle>
            <a:lvl1pPr marL="0" indent="0">
              <a:buFontTx/>
              <a:buNone/>
              <a:defRPr/>
            </a:lvl1pPr>
          </a:lstStyle>
          <a:p>
            <a:pPr lvl="0"/>
            <a:r>
              <a:rPr lang="en-US" dirty="0"/>
              <a:t>Edit Master text styles – do not make this text box any wider than this – it is too hard to read text that stretches all the way across the slide. Put an image or something over on the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8209C37F-312C-4675-8965-E3EAAEEB9222}"/>
              </a:ext>
            </a:extLst>
          </p:cNvPr>
          <p:cNvSpPr>
            <a:spLocks noGrp="1"/>
          </p:cNvSpPr>
          <p:nvPr>
            <p:ph type="dt" sz="half" idx="14"/>
          </p:nvPr>
        </p:nvSpPr>
        <p:spPr/>
        <p:txBody>
          <a:bodyPr/>
          <a:lstStyle/>
          <a:p>
            <a:fld id="{4DE7B4B0-9523-48C0-B21B-E00C941C8C49}" type="datetimeFigureOut">
              <a:rPr lang="en-US" smtClean="0"/>
              <a:t>4/15/2025</a:t>
            </a:fld>
            <a:endParaRPr lang="en-US"/>
          </a:p>
        </p:txBody>
      </p:sp>
      <p:sp>
        <p:nvSpPr>
          <p:cNvPr id="4" name="Footer Placeholder 3">
            <a:extLst>
              <a:ext uri="{FF2B5EF4-FFF2-40B4-BE49-F238E27FC236}">
                <a16:creationId xmlns:a16="http://schemas.microsoft.com/office/drawing/2014/main" id="{7E07FAE3-1273-46B0-8269-EF60F0EEB815}"/>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478EDEB4-10A9-4DE5-A741-E6C7524F6F10}"/>
              </a:ext>
            </a:extLst>
          </p:cNvPr>
          <p:cNvSpPr>
            <a:spLocks noGrp="1"/>
          </p:cNvSpPr>
          <p:nvPr>
            <p:ph type="sldNum" sz="quarter" idx="16"/>
          </p:nvPr>
        </p:nvSpPr>
        <p:spPr/>
        <p:txBody>
          <a:bodyPr/>
          <a:lstStyle/>
          <a:p>
            <a:fld id="{FD6F115D-E0FB-4D6D-AF78-D6C05A7ED606}" type="slidenum">
              <a:rPr lang="en-US" smtClean="0"/>
              <a:t>‹#›</a:t>
            </a:fld>
            <a:endParaRPr lang="en-US"/>
          </a:p>
        </p:txBody>
      </p:sp>
      <p:sp>
        <p:nvSpPr>
          <p:cNvPr id="15" name="Title 1">
            <a:extLst>
              <a:ext uri="{FF2B5EF4-FFF2-40B4-BE49-F238E27FC236}">
                <a16:creationId xmlns:a16="http://schemas.microsoft.com/office/drawing/2014/main" id="{EBB3CF96-3BA6-4C97-9409-5F841334E984}"/>
              </a:ext>
            </a:extLst>
          </p:cNvPr>
          <p:cNvSpPr>
            <a:spLocks noGrp="1"/>
          </p:cNvSpPr>
          <p:nvPr>
            <p:ph type="title"/>
          </p:nvPr>
        </p:nvSpPr>
        <p:spPr>
          <a:xfrm>
            <a:off x="862376" y="705815"/>
            <a:ext cx="11305726" cy="420624"/>
          </a:xfrm>
        </p:spPr>
        <p:txBody>
          <a:bodyPr anchor="t" anchorCtr="0"/>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255286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ngle word +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78FCA5-02F0-4EC7-9902-893E7DE4DA1F}"/>
              </a:ext>
            </a:extLst>
          </p:cNvPr>
          <p:cNvSpPr/>
          <p:nvPr/>
        </p:nvSpPr>
        <p:spPr>
          <a:xfrm>
            <a:off x="171450" y="0"/>
            <a:ext cx="36612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1C853E-8213-48CB-9BE8-8FF2EAAD633D}"/>
              </a:ext>
            </a:extLst>
          </p:cNvPr>
          <p:cNvSpPr/>
          <p:nvPr/>
        </p:nvSpPr>
        <p:spPr>
          <a:xfrm>
            <a:off x="3583007" y="6694635"/>
            <a:ext cx="8608993" cy="163365"/>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5D49ACA-95C8-4850-9604-0BAD1A7C5864}"/>
              </a:ext>
            </a:extLst>
          </p:cNvPr>
          <p:cNvSpPr/>
          <p:nvPr/>
        </p:nvSpPr>
        <p:spPr>
          <a:xfrm>
            <a:off x="171450" y="6694635"/>
            <a:ext cx="3411557" cy="163365"/>
          </a:xfrm>
          <a:prstGeom prst="rect">
            <a:avLst/>
          </a:pr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9398842-C41E-43BA-99ED-2407EC433DEC}"/>
              </a:ext>
            </a:extLst>
          </p:cNvPr>
          <p:cNvSpPr/>
          <p:nvPr/>
        </p:nvSpPr>
        <p:spPr>
          <a:xfrm>
            <a:off x="-68826" y="2"/>
            <a:ext cx="12260826"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13E9CD7F-74D1-4602-8EC6-BB7AC4FD2FCD}"/>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3" name="Footer Placeholder 2">
            <a:extLst>
              <a:ext uri="{FF2B5EF4-FFF2-40B4-BE49-F238E27FC236}">
                <a16:creationId xmlns:a16="http://schemas.microsoft.com/office/drawing/2014/main" id="{172F0971-7BF1-4A06-BE32-1C43785D38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E7AA09-0C4D-46FF-84BF-CAB331F9FFC2}"/>
              </a:ext>
            </a:extLst>
          </p:cNvPr>
          <p:cNvSpPr>
            <a:spLocks noGrp="1"/>
          </p:cNvSpPr>
          <p:nvPr>
            <p:ph type="sldNum" sz="quarter" idx="12"/>
          </p:nvPr>
        </p:nvSpPr>
        <p:spPr/>
        <p:txBody>
          <a:bodyPr/>
          <a:lstStyle/>
          <a:p>
            <a:fld id="{FD6F115D-E0FB-4D6D-AF78-D6C05A7ED606}" type="slidenum">
              <a:rPr lang="en-US" smtClean="0"/>
              <a:t>‹#›</a:t>
            </a:fld>
            <a:endParaRPr lang="en-US"/>
          </a:p>
        </p:txBody>
      </p:sp>
      <p:pic>
        <p:nvPicPr>
          <p:cNvPr id="11" name="Picture 10">
            <a:extLst>
              <a:ext uri="{FF2B5EF4-FFF2-40B4-BE49-F238E27FC236}">
                <a16:creationId xmlns:a16="http://schemas.microsoft.com/office/drawing/2014/main" id="{F11F4C51-7BB1-4B81-B227-B5838BD1E8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51120" y="0"/>
            <a:ext cx="12343119" cy="7124185"/>
          </a:xfrm>
          <a:prstGeom prst="rect">
            <a:avLst/>
          </a:prstGeom>
        </p:spPr>
      </p:pic>
      <p:sp>
        <p:nvSpPr>
          <p:cNvPr id="5" name="Title 4">
            <a:extLst>
              <a:ext uri="{FF2B5EF4-FFF2-40B4-BE49-F238E27FC236}">
                <a16:creationId xmlns:a16="http://schemas.microsoft.com/office/drawing/2014/main" id="{17C5CE13-9FD9-44C7-8C59-C18FDA32DD3E}"/>
              </a:ext>
            </a:extLst>
          </p:cNvPr>
          <p:cNvSpPr>
            <a:spLocks noGrp="1"/>
          </p:cNvSpPr>
          <p:nvPr>
            <p:ph type="title" hasCustomPrompt="1"/>
          </p:nvPr>
        </p:nvSpPr>
        <p:spPr>
          <a:xfrm>
            <a:off x="330045" y="429208"/>
            <a:ext cx="8608993" cy="1324947"/>
          </a:xfrm>
        </p:spPr>
        <p:txBody>
          <a:bodyPr/>
          <a:lstStyle>
            <a:lvl1pPr>
              <a:lnSpc>
                <a:spcPct val="100000"/>
              </a:lnSpc>
              <a:defRPr lang="en-US" sz="8000" kern="1200" dirty="0">
                <a:solidFill>
                  <a:schemeClr val="bg1"/>
                </a:solidFill>
                <a:latin typeface="Acherus Grotesque Black" panose="02000505000000020004" pitchFamily="2" charset="0"/>
                <a:ea typeface="+mn-ea"/>
                <a:cs typeface="+mn-cs"/>
              </a:defRPr>
            </a:lvl1pPr>
          </a:lstStyle>
          <a:p>
            <a:r>
              <a:rPr lang="en-US" dirty="0"/>
              <a:t>one word</a:t>
            </a:r>
          </a:p>
        </p:txBody>
      </p:sp>
    </p:spTree>
    <p:extLst>
      <p:ext uri="{BB962C8B-B14F-4D97-AF65-F5344CB8AC3E}">
        <p14:creationId xmlns:p14="http://schemas.microsoft.com/office/powerpoint/2010/main" val="3340681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ingle word + photo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78FCA5-02F0-4EC7-9902-893E7DE4DA1F}"/>
              </a:ext>
            </a:extLst>
          </p:cNvPr>
          <p:cNvSpPr/>
          <p:nvPr/>
        </p:nvSpPr>
        <p:spPr>
          <a:xfrm>
            <a:off x="171450" y="0"/>
            <a:ext cx="36612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1C853E-8213-48CB-9BE8-8FF2EAAD633D}"/>
              </a:ext>
            </a:extLst>
          </p:cNvPr>
          <p:cNvSpPr/>
          <p:nvPr/>
        </p:nvSpPr>
        <p:spPr>
          <a:xfrm>
            <a:off x="3583007" y="6694635"/>
            <a:ext cx="8608993" cy="163365"/>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5D49ACA-95C8-4850-9604-0BAD1A7C5864}"/>
              </a:ext>
            </a:extLst>
          </p:cNvPr>
          <p:cNvSpPr/>
          <p:nvPr/>
        </p:nvSpPr>
        <p:spPr>
          <a:xfrm>
            <a:off x="171450" y="6694635"/>
            <a:ext cx="3411557" cy="163365"/>
          </a:xfrm>
          <a:prstGeom prst="rect">
            <a:avLst/>
          </a:pr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9398842-C41E-43BA-99ED-2407EC433DEC}"/>
              </a:ext>
            </a:extLst>
          </p:cNvPr>
          <p:cNvSpPr/>
          <p:nvPr/>
        </p:nvSpPr>
        <p:spPr>
          <a:xfrm>
            <a:off x="-68826" y="2"/>
            <a:ext cx="12260826"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31ECA7C-AE18-4086-AA18-14DC8E595E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30" y="-1"/>
            <a:ext cx="12268230" cy="6874053"/>
          </a:xfrm>
          <a:prstGeom prst="rect">
            <a:avLst/>
          </a:prstGeom>
        </p:spPr>
      </p:pic>
      <p:sp>
        <p:nvSpPr>
          <p:cNvPr id="2" name="Date Placeholder 1">
            <a:extLst>
              <a:ext uri="{FF2B5EF4-FFF2-40B4-BE49-F238E27FC236}">
                <a16:creationId xmlns:a16="http://schemas.microsoft.com/office/drawing/2014/main" id="{13E9CD7F-74D1-4602-8EC6-BB7AC4FD2FCD}"/>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3" name="Footer Placeholder 2">
            <a:extLst>
              <a:ext uri="{FF2B5EF4-FFF2-40B4-BE49-F238E27FC236}">
                <a16:creationId xmlns:a16="http://schemas.microsoft.com/office/drawing/2014/main" id="{172F0971-7BF1-4A06-BE32-1C43785D38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E7AA09-0C4D-46FF-84BF-CAB331F9FFC2}"/>
              </a:ext>
            </a:extLst>
          </p:cNvPr>
          <p:cNvSpPr>
            <a:spLocks noGrp="1"/>
          </p:cNvSpPr>
          <p:nvPr>
            <p:ph type="sldNum" sz="quarter" idx="12"/>
          </p:nvPr>
        </p:nvSpPr>
        <p:spPr/>
        <p:txBody>
          <a:bodyPr/>
          <a:lstStyle/>
          <a:p>
            <a:fld id="{FD6F115D-E0FB-4D6D-AF78-D6C05A7ED606}" type="slidenum">
              <a:rPr lang="en-US" smtClean="0"/>
              <a:t>‹#›</a:t>
            </a:fld>
            <a:endParaRPr lang="en-US"/>
          </a:p>
        </p:txBody>
      </p:sp>
      <p:sp>
        <p:nvSpPr>
          <p:cNvPr id="5" name="Title 4">
            <a:extLst>
              <a:ext uri="{FF2B5EF4-FFF2-40B4-BE49-F238E27FC236}">
                <a16:creationId xmlns:a16="http://schemas.microsoft.com/office/drawing/2014/main" id="{17C5CE13-9FD9-44C7-8C59-C18FDA32DD3E}"/>
              </a:ext>
            </a:extLst>
          </p:cNvPr>
          <p:cNvSpPr>
            <a:spLocks noGrp="1"/>
          </p:cNvSpPr>
          <p:nvPr>
            <p:ph type="title" hasCustomPrompt="1"/>
          </p:nvPr>
        </p:nvSpPr>
        <p:spPr>
          <a:xfrm>
            <a:off x="330045" y="429208"/>
            <a:ext cx="7656959" cy="1324947"/>
          </a:xfrm>
        </p:spPr>
        <p:txBody>
          <a:bodyPr/>
          <a:lstStyle>
            <a:lvl1pPr>
              <a:lnSpc>
                <a:spcPct val="100000"/>
              </a:lnSpc>
              <a:defRPr lang="en-US" sz="8000" kern="1200" dirty="0">
                <a:solidFill>
                  <a:schemeClr val="bg1"/>
                </a:solidFill>
                <a:latin typeface="Acherus Grotesque Black" panose="02000505000000020004" pitchFamily="2" charset="0"/>
                <a:ea typeface="+mn-ea"/>
                <a:cs typeface="+mn-cs"/>
              </a:defRPr>
            </a:lvl1pPr>
          </a:lstStyle>
          <a:p>
            <a:r>
              <a:rPr lang="en-US" dirty="0"/>
              <a:t>one word</a:t>
            </a:r>
          </a:p>
        </p:txBody>
      </p:sp>
      <p:sp>
        <p:nvSpPr>
          <p:cNvPr id="14" name="Text Placeholder 13">
            <a:extLst>
              <a:ext uri="{FF2B5EF4-FFF2-40B4-BE49-F238E27FC236}">
                <a16:creationId xmlns:a16="http://schemas.microsoft.com/office/drawing/2014/main" id="{87930B7E-AC60-4E41-987A-721CABF2ABD3}"/>
              </a:ext>
            </a:extLst>
          </p:cNvPr>
          <p:cNvSpPr>
            <a:spLocks noGrp="1"/>
          </p:cNvSpPr>
          <p:nvPr>
            <p:ph type="body" sz="quarter" idx="13"/>
          </p:nvPr>
        </p:nvSpPr>
        <p:spPr>
          <a:xfrm>
            <a:off x="8359305" y="886322"/>
            <a:ext cx="3331952" cy="5420210"/>
          </a:xfrm>
          <a:solidFill>
            <a:schemeClr val="bg1"/>
          </a:solidFill>
        </p:spPr>
        <p:txBody>
          <a:bodyPr lIns="182880" tIns="182880" rIns="128016" bIns="182880"/>
          <a:lstStyle>
            <a:lvl1pPr marL="228600" indent="-228600">
              <a:defRPr kumimoji="0" lang="en-US" sz="1600" b="0" i="0" u="none" strike="noStrike" kern="1200" cap="none" spc="0" normalizeH="0" baseline="0" dirty="0" smtClean="0">
                <a:ln>
                  <a:noFill/>
                </a:ln>
                <a:solidFill>
                  <a:prstClr val="black"/>
                </a:solidFill>
                <a:effectLst/>
                <a:uLnTx/>
                <a:uFillTx/>
                <a:latin typeface="Acherus Grotesque Regular"/>
                <a:ea typeface="+mn-ea"/>
                <a:cs typeface="+mn-cs"/>
              </a:defRPr>
            </a:lvl1pPr>
          </a:lstStyle>
          <a:p>
            <a:pPr marL="228600" marR="0" lvl="0" indent="-228600" algn="l" defTabSz="914400" rtl="0" eaLnBrk="1" fontAlgn="auto" latinLnBrk="0" hangingPunct="1">
              <a:lnSpc>
                <a:spcPts val="2300"/>
              </a:lnSpc>
              <a:spcBef>
                <a:spcPts val="800"/>
              </a:spcBef>
              <a:spcAft>
                <a:spcPts val="900"/>
              </a:spcAft>
              <a:buClr>
                <a:srgbClr val="508590"/>
              </a:buClr>
              <a:buSzTx/>
              <a:buFont typeface="Wingdings" panose="05000000000000000000" pitchFamily="2" charset="2"/>
              <a:buChar char="§"/>
              <a:tabLst/>
              <a:defRPr/>
            </a:pPr>
            <a:r>
              <a:rPr lang="en-US" dirty="0"/>
              <a:t>Edit Master text styles</a:t>
            </a:r>
          </a:p>
        </p:txBody>
      </p:sp>
    </p:spTree>
    <p:extLst>
      <p:ext uri="{BB962C8B-B14F-4D97-AF65-F5344CB8AC3E}">
        <p14:creationId xmlns:p14="http://schemas.microsoft.com/office/powerpoint/2010/main" val="2280805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letely blank (no left col show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F083E9-F9AE-412E-84EB-1F51043D72BC}"/>
              </a:ext>
            </a:extLst>
          </p:cNvPr>
          <p:cNvSpPr/>
          <p:nvPr userDrawn="1"/>
        </p:nvSpPr>
        <p:spPr>
          <a:xfrm>
            <a:off x="-21997" y="330127"/>
            <a:ext cx="700592" cy="652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81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9B1A5DC-CC89-42B5-A7BF-026A3F3F82ED}"/>
              </a:ext>
            </a:extLst>
          </p:cNvPr>
          <p:cNvSpPr/>
          <p:nvPr/>
        </p:nvSpPr>
        <p:spPr>
          <a:xfrm>
            <a:off x="4964550" y="333038"/>
            <a:ext cx="7241483" cy="65249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Subtitle 2">
            <a:extLst>
              <a:ext uri="{FF2B5EF4-FFF2-40B4-BE49-F238E27FC236}">
                <a16:creationId xmlns:a16="http://schemas.microsoft.com/office/drawing/2014/main" id="{12DA565A-17C9-4A4A-A89B-C2364D194E5C}"/>
              </a:ext>
            </a:extLst>
          </p:cNvPr>
          <p:cNvSpPr>
            <a:spLocks noGrp="1"/>
          </p:cNvSpPr>
          <p:nvPr>
            <p:ph type="subTitle" idx="14" hasCustomPrompt="1"/>
          </p:nvPr>
        </p:nvSpPr>
        <p:spPr>
          <a:xfrm>
            <a:off x="5316279" y="4466123"/>
            <a:ext cx="6278610" cy="700800"/>
          </a:xfrm>
        </p:spPr>
        <p:txBody>
          <a:bodyPr>
            <a:noAutofit/>
          </a:bodyPr>
          <a:lstStyle>
            <a:lvl1pPr marL="0" indent="0" algn="l">
              <a:spcBef>
                <a:spcPts val="0"/>
              </a:spcBef>
              <a:spcAft>
                <a:spcPts val="0"/>
              </a:spcAft>
              <a:buNone/>
              <a:defRPr sz="22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or other text</a:t>
            </a:r>
          </a:p>
        </p:txBody>
      </p:sp>
      <p:sp>
        <p:nvSpPr>
          <p:cNvPr id="2" name="Title 1">
            <a:extLst>
              <a:ext uri="{FF2B5EF4-FFF2-40B4-BE49-F238E27FC236}">
                <a16:creationId xmlns:a16="http://schemas.microsoft.com/office/drawing/2014/main" id="{4E74D6D8-F737-4F02-A82E-74620AA59EB2}"/>
              </a:ext>
            </a:extLst>
          </p:cNvPr>
          <p:cNvSpPr>
            <a:spLocks noGrp="1"/>
          </p:cNvSpPr>
          <p:nvPr>
            <p:ph type="title" hasCustomPrompt="1"/>
          </p:nvPr>
        </p:nvSpPr>
        <p:spPr>
          <a:xfrm>
            <a:off x="5316279" y="402701"/>
            <a:ext cx="6277782" cy="3312652"/>
          </a:xfrm>
        </p:spPr>
        <p:txBody>
          <a:bodyPr anchor="b" anchorCtr="0"/>
          <a:lstStyle>
            <a:lvl1pPr marL="0" algn="l" defTabSz="914400" rtl="0" eaLnBrk="1" latinLnBrk="0" hangingPunct="1">
              <a:lnSpc>
                <a:spcPct val="90000"/>
              </a:lnSpc>
              <a:spcBef>
                <a:spcPct val="0"/>
              </a:spcBef>
              <a:buNone/>
              <a:defRPr kumimoji="0" lang="en-US" sz="4000" b="0" i="0" u="none" strike="noStrike" kern="1200" cap="none" spc="0" normalizeH="0" baseline="0" dirty="0" smtClean="0">
                <a:ln>
                  <a:noFill/>
                </a:ln>
                <a:solidFill>
                  <a:schemeClr val="tx1"/>
                </a:solidFill>
                <a:effectLst/>
                <a:uLnTx/>
                <a:uFillTx/>
                <a:latin typeface="Gineso Cond Regular" panose="02000506040000020004" pitchFamily="50"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565A9D4E-C7BD-4A0B-9124-290C39640CFB}"/>
              </a:ext>
            </a:extLst>
          </p:cNvPr>
          <p:cNvSpPr>
            <a:spLocks noGrp="1"/>
          </p:cNvSpPr>
          <p:nvPr>
            <p:ph type="dt" sz="half" idx="15"/>
          </p:nvPr>
        </p:nvSpPr>
        <p:spPr/>
        <p:txBody>
          <a:bodyPr/>
          <a:lstStyle/>
          <a:p>
            <a:fld id="{4DE7B4B0-9523-48C0-B21B-E00C941C8C49}" type="datetimeFigureOut">
              <a:rPr lang="en-US" smtClean="0"/>
              <a:t>4/15/2025</a:t>
            </a:fld>
            <a:endParaRPr lang="en-US"/>
          </a:p>
        </p:txBody>
      </p:sp>
      <p:sp>
        <p:nvSpPr>
          <p:cNvPr id="4" name="Footer Placeholder 3">
            <a:extLst>
              <a:ext uri="{FF2B5EF4-FFF2-40B4-BE49-F238E27FC236}">
                <a16:creationId xmlns:a16="http://schemas.microsoft.com/office/drawing/2014/main" id="{ADCF06B2-AEED-4FCC-A6A5-DE2975DD310D}"/>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E5237F49-CD32-4CA7-9C0B-8ADD6DBF47AE}"/>
              </a:ext>
            </a:extLst>
          </p:cNvPr>
          <p:cNvSpPr>
            <a:spLocks noGrp="1"/>
          </p:cNvSpPr>
          <p:nvPr>
            <p:ph type="sldNum" sz="quarter" idx="17"/>
          </p:nvPr>
        </p:nvSpPr>
        <p:spPr/>
        <p:txBody>
          <a:bodyPr/>
          <a:lstStyle/>
          <a:p>
            <a:fld id="{FD6F115D-E0FB-4D6D-AF78-D6C05A7ED606}" type="slidenum">
              <a:rPr lang="en-US" smtClean="0"/>
              <a:t>‹#›</a:t>
            </a:fld>
            <a:endParaRPr lang="en-US"/>
          </a:p>
        </p:txBody>
      </p:sp>
      <p:sp>
        <p:nvSpPr>
          <p:cNvPr id="24" name="Rectangle 17">
            <a:extLst>
              <a:ext uri="{FF2B5EF4-FFF2-40B4-BE49-F238E27FC236}">
                <a16:creationId xmlns:a16="http://schemas.microsoft.com/office/drawing/2014/main" id="{BDC54462-49C2-4939-883C-86F21E1954D2}"/>
              </a:ext>
            </a:extLst>
          </p:cNvPr>
          <p:cNvSpPr/>
          <p:nvPr userDrawn="1"/>
        </p:nvSpPr>
        <p:spPr>
          <a:xfrm>
            <a:off x="8944574" y="6186990"/>
            <a:ext cx="2981671" cy="675944"/>
          </a:xfrm>
          <a:custGeom>
            <a:avLst/>
            <a:gdLst>
              <a:gd name="connsiteX0" fmla="*/ 0 w 2951186"/>
              <a:gd name="connsiteY0" fmla="*/ 0 h 669033"/>
              <a:gd name="connsiteX1" fmla="*/ 2951186 w 2951186"/>
              <a:gd name="connsiteY1" fmla="*/ 0 h 669033"/>
              <a:gd name="connsiteX2" fmla="*/ 2951186 w 2951186"/>
              <a:gd name="connsiteY2" fmla="*/ 669033 h 669033"/>
              <a:gd name="connsiteX3" fmla="*/ 0 w 2951186"/>
              <a:gd name="connsiteY3" fmla="*/ 669033 h 669033"/>
              <a:gd name="connsiteX4" fmla="*/ 0 w 2951186"/>
              <a:gd name="connsiteY4" fmla="*/ 0 h 669033"/>
              <a:gd name="connsiteX0" fmla="*/ 451863 w 2951186"/>
              <a:gd name="connsiteY0" fmla="*/ 0 h 669033"/>
              <a:gd name="connsiteX1" fmla="*/ 2951186 w 2951186"/>
              <a:gd name="connsiteY1" fmla="*/ 0 h 669033"/>
              <a:gd name="connsiteX2" fmla="*/ 2951186 w 2951186"/>
              <a:gd name="connsiteY2" fmla="*/ 669033 h 669033"/>
              <a:gd name="connsiteX3" fmla="*/ 0 w 2951186"/>
              <a:gd name="connsiteY3" fmla="*/ 669033 h 669033"/>
              <a:gd name="connsiteX4" fmla="*/ 451863 w 2951186"/>
              <a:gd name="connsiteY4" fmla="*/ 0 h 669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186" h="669033">
                <a:moveTo>
                  <a:pt x="451863" y="0"/>
                </a:moveTo>
                <a:lnTo>
                  <a:pt x="2951186" y="0"/>
                </a:lnTo>
                <a:lnTo>
                  <a:pt x="2951186" y="669033"/>
                </a:lnTo>
                <a:lnTo>
                  <a:pt x="0" y="669033"/>
                </a:lnTo>
                <a:lnTo>
                  <a:pt x="451863" y="0"/>
                </a:lnTo>
                <a:close/>
              </a:path>
            </a:pathLst>
          </a:cu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7">
            <a:extLst>
              <a:ext uri="{FF2B5EF4-FFF2-40B4-BE49-F238E27FC236}">
                <a16:creationId xmlns:a16="http://schemas.microsoft.com/office/drawing/2014/main" id="{A5C5211E-32AF-4853-9B72-E2616ABB8B6E}"/>
              </a:ext>
            </a:extLst>
          </p:cNvPr>
          <p:cNvSpPr/>
          <p:nvPr userDrawn="1"/>
        </p:nvSpPr>
        <p:spPr>
          <a:xfrm>
            <a:off x="9392803" y="6186990"/>
            <a:ext cx="2813230" cy="675944"/>
          </a:xfrm>
          <a:custGeom>
            <a:avLst/>
            <a:gdLst>
              <a:gd name="connsiteX0" fmla="*/ 0 w 2951186"/>
              <a:gd name="connsiteY0" fmla="*/ 0 h 669033"/>
              <a:gd name="connsiteX1" fmla="*/ 2951186 w 2951186"/>
              <a:gd name="connsiteY1" fmla="*/ 0 h 669033"/>
              <a:gd name="connsiteX2" fmla="*/ 2951186 w 2951186"/>
              <a:gd name="connsiteY2" fmla="*/ 669033 h 669033"/>
              <a:gd name="connsiteX3" fmla="*/ 0 w 2951186"/>
              <a:gd name="connsiteY3" fmla="*/ 669033 h 669033"/>
              <a:gd name="connsiteX4" fmla="*/ 0 w 2951186"/>
              <a:gd name="connsiteY4" fmla="*/ 0 h 669033"/>
              <a:gd name="connsiteX0" fmla="*/ 451863 w 2951186"/>
              <a:gd name="connsiteY0" fmla="*/ 0 h 669033"/>
              <a:gd name="connsiteX1" fmla="*/ 2951186 w 2951186"/>
              <a:gd name="connsiteY1" fmla="*/ 0 h 669033"/>
              <a:gd name="connsiteX2" fmla="*/ 2951186 w 2951186"/>
              <a:gd name="connsiteY2" fmla="*/ 669033 h 669033"/>
              <a:gd name="connsiteX3" fmla="*/ 0 w 2951186"/>
              <a:gd name="connsiteY3" fmla="*/ 669033 h 669033"/>
              <a:gd name="connsiteX4" fmla="*/ 451863 w 2951186"/>
              <a:gd name="connsiteY4" fmla="*/ 0 h 669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186" h="669033">
                <a:moveTo>
                  <a:pt x="451863" y="0"/>
                </a:moveTo>
                <a:lnTo>
                  <a:pt x="2951186" y="0"/>
                </a:lnTo>
                <a:lnTo>
                  <a:pt x="2951186" y="669033"/>
                </a:lnTo>
                <a:lnTo>
                  <a:pt x="0" y="669033"/>
                </a:lnTo>
                <a:lnTo>
                  <a:pt x="451863" y="0"/>
                </a:lnTo>
                <a:close/>
              </a:path>
            </a:pathLst>
          </a:custGeom>
          <a:solidFill>
            <a:srgbClr val="86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3BC1059C-A8D7-4B6F-9114-1D57286527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9531" y="6311834"/>
            <a:ext cx="2455485" cy="442950"/>
          </a:xfrm>
          <a:prstGeom prst="rect">
            <a:avLst/>
          </a:prstGeom>
        </p:spPr>
      </p:pic>
      <p:pic>
        <p:nvPicPr>
          <p:cNvPr id="20" name="Picture 19">
            <a:extLst>
              <a:ext uri="{FF2B5EF4-FFF2-40B4-BE49-F238E27FC236}">
                <a16:creationId xmlns:a16="http://schemas.microsoft.com/office/drawing/2014/main" id="{67EDCA33-A767-4BA6-A20A-1FE793E664C1}"/>
              </a:ext>
            </a:extLst>
          </p:cNvPr>
          <p:cNvPicPr>
            <a:picLocks noChangeAspect="1"/>
          </p:cNvPicPr>
          <p:nvPr userDrawn="1"/>
        </p:nvPicPr>
        <p:blipFill rotWithShape="1">
          <a:blip r:embed="rId3" cstate="print">
            <a:grayscl/>
            <a:extLst>
              <a:ext uri="{28A0092B-C50C-407E-A947-70E740481C1C}">
                <a14:useLocalDpi xmlns:a14="http://schemas.microsoft.com/office/drawing/2010/main" val="0"/>
              </a:ext>
            </a:extLst>
          </a:blip>
          <a:srcRect t="699" r="11183"/>
          <a:stretch/>
        </p:blipFill>
        <p:spPr>
          <a:xfrm>
            <a:off x="313965" y="333038"/>
            <a:ext cx="4567252" cy="3408315"/>
          </a:xfrm>
          <a:prstGeom prst="rect">
            <a:avLst/>
          </a:prstGeom>
        </p:spPr>
      </p:pic>
      <p:sp>
        <p:nvSpPr>
          <p:cNvPr id="21" name="Rectangle 20">
            <a:extLst>
              <a:ext uri="{FF2B5EF4-FFF2-40B4-BE49-F238E27FC236}">
                <a16:creationId xmlns:a16="http://schemas.microsoft.com/office/drawing/2014/main" id="{C6E5B76E-9911-44C6-9F5E-EFF7D085160A}"/>
              </a:ext>
            </a:extLst>
          </p:cNvPr>
          <p:cNvSpPr/>
          <p:nvPr userDrawn="1"/>
        </p:nvSpPr>
        <p:spPr>
          <a:xfrm>
            <a:off x="2641790" y="1977687"/>
            <a:ext cx="2239426" cy="1763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9003C83-0A07-4961-8789-9B19433FCDE6}"/>
              </a:ext>
            </a:extLst>
          </p:cNvPr>
          <p:cNvPicPr>
            <a:picLocks noChangeAspect="1"/>
          </p:cNvPicPr>
          <p:nvPr userDrawn="1"/>
        </p:nvPicPr>
        <p:blipFill rotWithShape="1">
          <a:blip r:embed="rId4">
            <a:grayscl/>
          </a:blip>
          <a:srcRect t="893" b="-1"/>
          <a:stretch/>
        </p:blipFill>
        <p:spPr>
          <a:xfrm>
            <a:off x="2720225" y="2063086"/>
            <a:ext cx="2157802" cy="1608433"/>
          </a:xfrm>
          <a:prstGeom prst="rect">
            <a:avLst/>
          </a:prstGeom>
        </p:spPr>
      </p:pic>
      <p:pic>
        <p:nvPicPr>
          <p:cNvPr id="27" name="Picture 26">
            <a:extLst>
              <a:ext uri="{FF2B5EF4-FFF2-40B4-BE49-F238E27FC236}">
                <a16:creationId xmlns:a16="http://schemas.microsoft.com/office/drawing/2014/main" id="{A4A6F662-C9A7-4F5F-9247-958933AE1E8E}"/>
              </a:ext>
            </a:extLst>
          </p:cNvPr>
          <p:cNvPicPr>
            <a:picLocks noChangeAspect="1"/>
          </p:cNvPicPr>
          <p:nvPr userDrawn="1"/>
        </p:nvPicPr>
        <p:blipFill rotWithShape="1">
          <a:blip r:embed="rId5">
            <a:grayscl/>
            <a:extLst>
              <a:ext uri="{28A0092B-C50C-407E-A947-70E740481C1C}">
                <a14:useLocalDpi xmlns:a14="http://schemas.microsoft.com/office/drawing/2010/main" val="0"/>
              </a:ext>
            </a:extLst>
          </a:blip>
          <a:srcRect l="1562" r="6068"/>
          <a:stretch/>
        </p:blipFill>
        <p:spPr>
          <a:xfrm>
            <a:off x="312736" y="3745274"/>
            <a:ext cx="4568481" cy="3112726"/>
          </a:xfrm>
          <a:prstGeom prst="rect">
            <a:avLst/>
          </a:prstGeom>
        </p:spPr>
      </p:pic>
      <p:sp>
        <p:nvSpPr>
          <p:cNvPr id="29" name="Rectangle 28">
            <a:extLst>
              <a:ext uri="{FF2B5EF4-FFF2-40B4-BE49-F238E27FC236}">
                <a16:creationId xmlns:a16="http://schemas.microsoft.com/office/drawing/2014/main" id="{244DB00D-8CD1-4D03-8596-BE42EA13EB71}"/>
              </a:ext>
            </a:extLst>
          </p:cNvPr>
          <p:cNvSpPr/>
          <p:nvPr userDrawn="1"/>
        </p:nvSpPr>
        <p:spPr>
          <a:xfrm>
            <a:off x="309680" y="3671519"/>
            <a:ext cx="2327212" cy="6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52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41E8-8930-4B7D-B44A-EFB4A2743478}"/>
              </a:ext>
            </a:extLst>
          </p:cNvPr>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C32275-3890-4C09-B8CB-1A39A57E98E7}"/>
              </a:ext>
            </a:extLst>
          </p:cNvPr>
          <p:cNvSpPr>
            <a:spLocks noGrp="1"/>
          </p:cNvSpPr>
          <p:nvPr>
            <p:ph sz="half" idx="1"/>
          </p:nvPr>
        </p:nvSpPr>
        <p:spPr>
          <a:xfrm>
            <a:off x="4537817" y="1007060"/>
            <a:ext cx="3324314" cy="56611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739FE02-8122-40E6-B78A-724D5C158F54}"/>
              </a:ext>
            </a:extLst>
          </p:cNvPr>
          <p:cNvSpPr>
            <a:spLocks noGrp="1"/>
          </p:cNvSpPr>
          <p:nvPr>
            <p:ph sz="half" idx="2"/>
          </p:nvPr>
        </p:nvSpPr>
        <p:spPr>
          <a:xfrm>
            <a:off x="8344702" y="1007060"/>
            <a:ext cx="3487689" cy="5661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48E6CE3-EB36-493C-AD6A-EC9782CFF0E8}"/>
              </a:ext>
            </a:extLst>
          </p:cNvPr>
          <p:cNvSpPr>
            <a:spLocks noGrp="1"/>
          </p:cNvSpPr>
          <p:nvPr>
            <p:ph type="dt" sz="half" idx="10"/>
          </p:nvPr>
        </p:nvSpPr>
        <p:spPr/>
        <p:txBody>
          <a:bodyPr/>
          <a:lstStyle/>
          <a:p>
            <a:fld id="{EB4B29F8-6753-4487-92D4-481064D32D48}" type="datetimeFigureOut">
              <a:rPr lang="en-US" smtClean="0"/>
              <a:t>4/15/2025</a:t>
            </a:fld>
            <a:endParaRPr lang="en-US" dirty="0"/>
          </a:p>
        </p:txBody>
      </p:sp>
      <p:sp>
        <p:nvSpPr>
          <p:cNvPr id="6" name="Footer Placeholder 5">
            <a:extLst>
              <a:ext uri="{FF2B5EF4-FFF2-40B4-BE49-F238E27FC236}">
                <a16:creationId xmlns:a16="http://schemas.microsoft.com/office/drawing/2014/main" id="{D725A6A2-A509-4017-8EEA-DD5F5D0D0B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9751F2-D15A-44B0-A620-184F68E0ABF2}"/>
              </a:ext>
            </a:extLst>
          </p:cNvPr>
          <p:cNvSpPr>
            <a:spLocks noGrp="1"/>
          </p:cNvSpPr>
          <p:nvPr>
            <p:ph type="sldNum" sz="quarter" idx="12"/>
          </p:nvPr>
        </p:nvSpPr>
        <p:spPr/>
        <p:txBody>
          <a:bodyPr/>
          <a:lstStyle/>
          <a:p>
            <a:fld id="{A994D072-83BE-4F4C-8409-599B63563D42}" type="slidenum">
              <a:rPr lang="en-US" smtClean="0"/>
              <a:t>‹#›</a:t>
            </a:fld>
            <a:endParaRPr lang="en-US" dirty="0"/>
          </a:p>
        </p:txBody>
      </p:sp>
    </p:spTree>
    <p:extLst>
      <p:ext uri="{BB962C8B-B14F-4D97-AF65-F5344CB8AC3E}">
        <p14:creationId xmlns:p14="http://schemas.microsoft.com/office/powerpoint/2010/main" val="35874069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title at to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C32275-3890-4C09-B8CB-1A39A57E98E7}"/>
              </a:ext>
            </a:extLst>
          </p:cNvPr>
          <p:cNvSpPr>
            <a:spLocks noGrp="1"/>
          </p:cNvSpPr>
          <p:nvPr>
            <p:ph sz="half" idx="1"/>
          </p:nvPr>
        </p:nvSpPr>
        <p:spPr>
          <a:xfrm>
            <a:off x="862376" y="1487252"/>
            <a:ext cx="5004935" cy="50939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39FE02-8122-40E6-B78A-724D5C158F54}"/>
              </a:ext>
            </a:extLst>
          </p:cNvPr>
          <p:cNvSpPr>
            <a:spLocks noGrp="1"/>
          </p:cNvSpPr>
          <p:nvPr>
            <p:ph sz="half" idx="2"/>
          </p:nvPr>
        </p:nvSpPr>
        <p:spPr>
          <a:xfrm>
            <a:off x="6418599" y="1487252"/>
            <a:ext cx="5004936" cy="50939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2CC49608-9193-44A8-B92A-1961C6814042}"/>
              </a:ext>
            </a:extLst>
          </p:cNvPr>
          <p:cNvSpPr>
            <a:spLocks noGrp="1"/>
          </p:cNvSpPr>
          <p:nvPr>
            <p:ph type="title"/>
          </p:nvPr>
        </p:nvSpPr>
        <p:spPr>
          <a:xfrm>
            <a:off x="862376" y="705815"/>
            <a:ext cx="11065796" cy="523174"/>
          </a:xfrm>
        </p:spPr>
        <p:txBody>
          <a:bodyPr anchor="t" anchorCtr="0"/>
          <a:lstStyle>
            <a:lvl1pPr>
              <a:defRPr sz="360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7EA8C001-FC4C-4D54-B5CD-975F379B69C1}"/>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5" name="Footer Placeholder 4">
            <a:extLst>
              <a:ext uri="{FF2B5EF4-FFF2-40B4-BE49-F238E27FC236}">
                <a16:creationId xmlns:a16="http://schemas.microsoft.com/office/drawing/2014/main" id="{81A1EF57-88FF-43A0-A185-7EBF42CB47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118316-AF82-411C-934B-C9ACE10AB6E3}"/>
              </a:ext>
            </a:extLst>
          </p:cNvPr>
          <p:cNvSpPr>
            <a:spLocks noGrp="1"/>
          </p:cNvSpPr>
          <p:nvPr>
            <p:ph type="sldNum" sz="quarter" idx="12"/>
          </p:nvPr>
        </p:nvSpPr>
        <p:spPr/>
        <p:txBody>
          <a:bodyPr/>
          <a:lstStyle/>
          <a:p>
            <a:fld id="{FD6F115D-E0FB-4D6D-AF78-D6C05A7ED606}" type="slidenum">
              <a:rPr lang="en-US" smtClean="0"/>
              <a:t>‹#›</a:t>
            </a:fld>
            <a:endParaRPr lang="en-US"/>
          </a:p>
        </p:txBody>
      </p:sp>
    </p:spTree>
    <p:extLst>
      <p:ext uri="{BB962C8B-B14F-4D97-AF65-F5344CB8AC3E}">
        <p14:creationId xmlns:p14="http://schemas.microsoft.com/office/powerpoint/2010/main" val="60276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with-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0E4E-C110-402C-AA3D-7CE51FCB51A0}"/>
              </a:ext>
            </a:extLst>
          </p:cNvPr>
          <p:cNvSpPr>
            <a:spLocks noGrp="1"/>
          </p:cNvSpPr>
          <p:nvPr>
            <p:ph type="title"/>
          </p:nvPr>
        </p:nvSpPr>
        <p:spPr>
          <a:xfrm>
            <a:off x="862376" y="1007060"/>
            <a:ext cx="3969506" cy="1553267"/>
          </a:xfrm>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FBE209BD-8FA0-4E77-9D45-F04C4A3281C4}"/>
              </a:ext>
            </a:extLst>
          </p:cNvPr>
          <p:cNvSpPr>
            <a:spLocks noGrp="1"/>
          </p:cNvSpPr>
          <p:nvPr>
            <p:ph idx="1"/>
          </p:nvPr>
        </p:nvSpPr>
        <p:spPr>
          <a:xfrm>
            <a:off x="862375" y="2637322"/>
            <a:ext cx="4566273" cy="3938438"/>
          </a:xfrm>
        </p:spPr>
        <p:txBody>
          <a:bodyPr>
            <a:noAutofit/>
          </a:bodyPr>
          <a:lstStyle>
            <a:lvl2pPr>
              <a:lnSpc>
                <a:spcPts val="2600"/>
              </a:lnSpc>
              <a:defRPr/>
            </a:lvl2pPr>
            <a:lvl3pPr>
              <a:lnSpc>
                <a:spcPts val="2200"/>
              </a:lnSpc>
              <a:defRPr/>
            </a:lvl3pPr>
            <a:lvl4pPr>
              <a:lnSpc>
                <a:spcPts val="2200"/>
              </a:lnSpc>
              <a:defRPr/>
            </a:lvl4pPr>
            <a:lvl5pPr>
              <a:lnSpc>
                <a:spcPts val="22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B6EFD6F-7EC9-4EF2-85F9-6B22D488A5A5}"/>
              </a:ext>
            </a:extLst>
          </p:cNvPr>
          <p:cNvSpPr>
            <a:spLocks noGrp="1"/>
          </p:cNvSpPr>
          <p:nvPr>
            <p:ph type="dt" sz="half" idx="10"/>
          </p:nvPr>
        </p:nvSpPr>
        <p:spPr/>
        <p:txBody>
          <a:bodyPr/>
          <a:lstStyle/>
          <a:p>
            <a:fld id="{EB4B29F8-6753-4487-92D4-481064D32D48}" type="datetimeFigureOut">
              <a:rPr lang="en-US" smtClean="0"/>
              <a:t>4/15/2025</a:t>
            </a:fld>
            <a:endParaRPr lang="en-US" dirty="0"/>
          </a:p>
        </p:txBody>
      </p:sp>
      <p:sp>
        <p:nvSpPr>
          <p:cNvPr id="5" name="Footer Placeholder 4">
            <a:extLst>
              <a:ext uri="{FF2B5EF4-FFF2-40B4-BE49-F238E27FC236}">
                <a16:creationId xmlns:a16="http://schemas.microsoft.com/office/drawing/2014/main" id="{3C57BB7A-E68D-4E1D-A471-9B8B04C984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35094A-2D77-4C53-B8C2-678B5E6D451A}"/>
              </a:ext>
            </a:extLst>
          </p:cNvPr>
          <p:cNvSpPr>
            <a:spLocks noGrp="1"/>
          </p:cNvSpPr>
          <p:nvPr>
            <p:ph type="sldNum" sz="quarter" idx="12"/>
          </p:nvPr>
        </p:nvSpPr>
        <p:spPr/>
        <p:txBody>
          <a:bodyPr/>
          <a:lstStyle/>
          <a:p>
            <a:fld id="{A994D072-83BE-4F4C-8409-599B63563D42}" type="slidenum">
              <a:rPr lang="en-US" smtClean="0"/>
              <a:t>‹#›</a:t>
            </a:fld>
            <a:endParaRPr lang="en-US" dirty="0"/>
          </a:p>
        </p:txBody>
      </p:sp>
      <p:sp>
        <p:nvSpPr>
          <p:cNvPr id="8" name="Content Placeholder 7">
            <a:extLst>
              <a:ext uri="{FF2B5EF4-FFF2-40B4-BE49-F238E27FC236}">
                <a16:creationId xmlns:a16="http://schemas.microsoft.com/office/drawing/2014/main" id="{27E01F57-4AC8-4E5B-9301-5FA362BF57B0}"/>
              </a:ext>
            </a:extLst>
          </p:cNvPr>
          <p:cNvSpPr>
            <a:spLocks noGrp="1"/>
          </p:cNvSpPr>
          <p:nvPr>
            <p:ph sz="quarter" idx="13"/>
          </p:nvPr>
        </p:nvSpPr>
        <p:spPr>
          <a:xfrm>
            <a:off x="5707063" y="1006475"/>
            <a:ext cx="6142037" cy="5568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81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with-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0E4E-C110-402C-AA3D-7CE51FCB51A0}"/>
              </a:ext>
            </a:extLst>
          </p:cNvPr>
          <p:cNvSpPr>
            <a:spLocks noGrp="1"/>
          </p:cNvSpPr>
          <p:nvPr>
            <p:ph type="title"/>
          </p:nvPr>
        </p:nvSpPr>
        <p:spPr>
          <a:xfrm>
            <a:off x="862376" y="1007061"/>
            <a:ext cx="10986724" cy="638860"/>
          </a:xfrm>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FBE209BD-8FA0-4E77-9D45-F04C4A3281C4}"/>
              </a:ext>
            </a:extLst>
          </p:cNvPr>
          <p:cNvSpPr>
            <a:spLocks noGrp="1"/>
          </p:cNvSpPr>
          <p:nvPr>
            <p:ph idx="1"/>
          </p:nvPr>
        </p:nvSpPr>
        <p:spPr>
          <a:xfrm>
            <a:off x="862375" y="2068909"/>
            <a:ext cx="4566273" cy="4506851"/>
          </a:xfrm>
        </p:spPr>
        <p:txBody>
          <a:bodyPr>
            <a:noAutofit/>
          </a:bodyPr>
          <a:lstStyle>
            <a:lvl2pPr>
              <a:lnSpc>
                <a:spcPts val="2600"/>
              </a:lnSpc>
              <a:defRPr/>
            </a:lvl2pPr>
            <a:lvl3pPr>
              <a:lnSpc>
                <a:spcPts val="2200"/>
              </a:lnSpc>
              <a:defRPr/>
            </a:lvl3pPr>
            <a:lvl4pPr>
              <a:lnSpc>
                <a:spcPts val="2200"/>
              </a:lnSpc>
              <a:defRPr/>
            </a:lvl4pPr>
            <a:lvl5pPr>
              <a:lnSpc>
                <a:spcPts val="22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B6EFD6F-7EC9-4EF2-85F9-6B22D488A5A5}"/>
              </a:ext>
            </a:extLst>
          </p:cNvPr>
          <p:cNvSpPr>
            <a:spLocks noGrp="1"/>
          </p:cNvSpPr>
          <p:nvPr>
            <p:ph type="dt" sz="half" idx="10"/>
          </p:nvPr>
        </p:nvSpPr>
        <p:spPr/>
        <p:txBody>
          <a:bodyPr/>
          <a:lstStyle/>
          <a:p>
            <a:fld id="{EB4B29F8-6753-4487-92D4-481064D32D48}" type="datetimeFigureOut">
              <a:rPr lang="en-US" smtClean="0"/>
              <a:t>4/15/2025</a:t>
            </a:fld>
            <a:endParaRPr lang="en-US" dirty="0"/>
          </a:p>
        </p:txBody>
      </p:sp>
      <p:sp>
        <p:nvSpPr>
          <p:cNvPr id="5" name="Footer Placeholder 4">
            <a:extLst>
              <a:ext uri="{FF2B5EF4-FFF2-40B4-BE49-F238E27FC236}">
                <a16:creationId xmlns:a16="http://schemas.microsoft.com/office/drawing/2014/main" id="{3C57BB7A-E68D-4E1D-A471-9B8B04C984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35094A-2D77-4C53-B8C2-678B5E6D451A}"/>
              </a:ext>
            </a:extLst>
          </p:cNvPr>
          <p:cNvSpPr>
            <a:spLocks noGrp="1"/>
          </p:cNvSpPr>
          <p:nvPr>
            <p:ph type="sldNum" sz="quarter" idx="12"/>
          </p:nvPr>
        </p:nvSpPr>
        <p:spPr/>
        <p:txBody>
          <a:bodyPr/>
          <a:lstStyle/>
          <a:p>
            <a:fld id="{A994D072-83BE-4F4C-8409-599B63563D42}" type="slidenum">
              <a:rPr lang="en-US" smtClean="0"/>
              <a:t>‹#›</a:t>
            </a:fld>
            <a:endParaRPr lang="en-US" dirty="0"/>
          </a:p>
        </p:txBody>
      </p:sp>
      <p:sp>
        <p:nvSpPr>
          <p:cNvPr id="8" name="Content Placeholder 7">
            <a:extLst>
              <a:ext uri="{FF2B5EF4-FFF2-40B4-BE49-F238E27FC236}">
                <a16:creationId xmlns:a16="http://schemas.microsoft.com/office/drawing/2014/main" id="{27E01F57-4AC8-4E5B-9301-5FA362BF57B0}"/>
              </a:ext>
            </a:extLst>
          </p:cNvPr>
          <p:cNvSpPr>
            <a:spLocks noGrp="1"/>
          </p:cNvSpPr>
          <p:nvPr>
            <p:ph sz="quarter" idx="13"/>
          </p:nvPr>
        </p:nvSpPr>
        <p:spPr>
          <a:xfrm>
            <a:off x="5707063" y="2068573"/>
            <a:ext cx="6142037" cy="4506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04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DEAA-5ACE-4CEF-A42F-BD4A6050D260}"/>
              </a:ext>
            </a:extLst>
          </p:cNvPr>
          <p:cNvSpPr>
            <a:spLocks noGrp="1"/>
          </p:cNvSpPr>
          <p:nvPr>
            <p:ph type="title"/>
          </p:nvPr>
        </p:nvSpPr>
        <p:spPr>
          <a:xfrm>
            <a:off x="846450" y="705815"/>
            <a:ext cx="3031533" cy="5231674"/>
          </a:xfrm>
        </p:spPr>
        <p:txBody>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F76E1E-DBC1-4447-A884-E86F35886286}"/>
              </a:ext>
            </a:extLst>
          </p:cNvPr>
          <p:cNvSpPr>
            <a:spLocks noGrp="1"/>
          </p:cNvSpPr>
          <p:nvPr>
            <p:ph type="body" idx="1"/>
          </p:nvPr>
        </p:nvSpPr>
        <p:spPr>
          <a:xfrm>
            <a:off x="4537817" y="640935"/>
            <a:ext cx="3414719" cy="763209"/>
          </a:xfrm>
        </p:spPr>
        <p:txBody>
          <a:bodyPr anchor="b">
            <a:noAutofit/>
          </a:bodyPr>
          <a:lstStyle>
            <a:lvl1pPr marL="0" indent="0">
              <a:buNone/>
              <a:defRPr sz="2400" b="0">
                <a:solidFill>
                  <a:schemeClr val="tx2"/>
                </a:solidFill>
                <a:latin typeface="Gineso Cond Demi" panose="02000506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89EB18-9DBD-4F50-A038-846425ECF824}"/>
              </a:ext>
            </a:extLst>
          </p:cNvPr>
          <p:cNvSpPr>
            <a:spLocks noGrp="1"/>
          </p:cNvSpPr>
          <p:nvPr>
            <p:ph sz="half" idx="2"/>
          </p:nvPr>
        </p:nvSpPr>
        <p:spPr>
          <a:xfrm>
            <a:off x="4537817" y="1562100"/>
            <a:ext cx="3414719" cy="4786523"/>
          </a:xfrm>
        </p:spPr>
        <p:txBody>
          <a:bodyPr>
            <a:noAutofit/>
          </a:bodyPr>
          <a:lstStyle>
            <a:lvl1pPr marL="174625" indent="-174625">
              <a:lnSpc>
                <a:spcPts val="2300"/>
              </a:lnSpc>
              <a:spcBef>
                <a:spcPts val="0"/>
              </a:spcBef>
              <a:spcAft>
                <a:spcPts val="1000"/>
              </a:spcAft>
              <a:buFont typeface="Wingdings" panose="05000000000000000000" pitchFamily="2" charset="2"/>
              <a:buChar char="§"/>
              <a:defRPr sz="1600"/>
            </a:lvl1pPr>
            <a:lvl2pPr marL="339725" indent="-165100">
              <a:lnSpc>
                <a:spcPts val="2100"/>
              </a:lnSpc>
              <a:defRPr sz="1600"/>
            </a:lvl2pPr>
            <a:lvl3pPr marL="631825" indent="-115888">
              <a:tabLst/>
              <a:defRPr/>
            </a:lvl3pPr>
            <a:lvl4pPr marL="1027113" indent="-168275">
              <a:lnSpc>
                <a:spcPts val="1900"/>
              </a:lnSpc>
              <a:spcBef>
                <a:spcPts val="0"/>
              </a:spcBef>
              <a:defRPr sz="1400"/>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B2A9985E-737E-4C7E-A71E-2252E74E4237}"/>
              </a:ext>
            </a:extLst>
          </p:cNvPr>
          <p:cNvSpPr>
            <a:spLocks noGrp="1"/>
          </p:cNvSpPr>
          <p:nvPr>
            <p:ph type="body" sz="quarter" idx="3"/>
          </p:nvPr>
        </p:nvSpPr>
        <p:spPr>
          <a:xfrm>
            <a:off x="8452541" y="651347"/>
            <a:ext cx="3414719" cy="777794"/>
          </a:xfrm>
        </p:spPr>
        <p:txBody>
          <a:bodyPr anchor="b">
            <a:noAutofit/>
          </a:bodyPr>
          <a:lstStyle>
            <a:lvl1pPr marL="0" indent="0">
              <a:buNone/>
              <a:defRPr lang="en-US" sz="2400" b="0" kern="1200" dirty="0">
                <a:solidFill>
                  <a:schemeClr val="tx2"/>
                </a:solidFill>
                <a:latin typeface="Gineso Cond Demi" panose="02000506040000020004"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1600"/>
              </a:spcBef>
              <a:spcAft>
                <a:spcPts val="700"/>
              </a:spcAft>
              <a:buClr>
                <a:srgbClr val="ED8B00"/>
              </a:buClr>
              <a:buFont typeface="Wingdings" panose="05000000000000000000" pitchFamily="2" charset="2"/>
              <a:buNone/>
            </a:pPr>
            <a:r>
              <a:rPr lang="en-US" dirty="0"/>
              <a:t>Edit Master text styles</a:t>
            </a:r>
          </a:p>
        </p:txBody>
      </p:sp>
      <p:sp>
        <p:nvSpPr>
          <p:cNvPr id="7" name="Date Placeholder 6">
            <a:extLst>
              <a:ext uri="{FF2B5EF4-FFF2-40B4-BE49-F238E27FC236}">
                <a16:creationId xmlns:a16="http://schemas.microsoft.com/office/drawing/2014/main" id="{2996DE29-5ED6-4721-B26C-3C710D40736E}"/>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8" name="Footer Placeholder 7">
            <a:extLst>
              <a:ext uri="{FF2B5EF4-FFF2-40B4-BE49-F238E27FC236}">
                <a16:creationId xmlns:a16="http://schemas.microsoft.com/office/drawing/2014/main" id="{24E863CC-A84A-49EC-B24C-AE33CFDA98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75A18A-9DCB-4201-AD8A-430939814D00}"/>
              </a:ext>
            </a:extLst>
          </p:cNvPr>
          <p:cNvSpPr>
            <a:spLocks noGrp="1"/>
          </p:cNvSpPr>
          <p:nvPr>
            <p:ph type="sldNum" sz="quarter" idx="12"/>
          </p:nvPr>
        </p:nvSpPr>
        <p:spPr/>
        <p:txBody>
          <a:bodyPr/>
          <a:lstStyle/>
          <a:p>
            <a:fld id="{FD6F115D-E0FB-4D6D-AF78-D6C05A7ED606}" type="slidenum">
              <a:rPr lang="en-US" smtClean="0"/>
              <a:t>‹#›</a:t>
            </a:fld>
            <a:endParaRPr lang="en-US"/>
          </a:p>
        </p:txBody>
      </p:sp>
      <p:sp>
        <p:nvSpPr>
          <p:cNvPr id="10" name="Content Placeholder 3">
            <a:extLst>
              <a:ext uri="{FF2B5EF4-FFF2-40B4-BE49-F238E27FC236}">
                <a16:creationId xmlns:a16="http://schemas.microsoft.com/office/drawing/2014/main" id="{45A96C62-1628-4381-A5F9-7BA17EA7EEFA}"/>
              </a:ext>
            </a:extLst>
          </p:cNvPr>
          <p:cNvSpPr>
            <a:spLocks noGrp="1"/>
          </p:cNvSpPr>
          <p:nvPr>
            <p:ph sz="half" idx="13"/>
          </p:nvPr>
        </p:nvSpPr>
        <p:spPr>
          <a:xfrm>
            <a:off x="8452541" y="1562100"/>
            <a:ext cx="3414719" cy="4786523"/>
          </a:xfrm>
        </p:spPr>
        <p:txBody>
          <a:bodyPr>
            <a:noAutofit/>
          </a:bodyPr>
          <a:lstStyle>
            <a:lvl1pPr marL="174625" indent="-174625">
              <a:lnSpc>
                <a:spcPts val="2300"/>
              </a:lnSpc>
              <a:spcBef>
                <a:spcPts val="0"/>
              </a:spcBef>
              <a:spcAft>
                <a:spcPts val="1000"/>
              </a:spcAft>
              <a:buFont typeface="Wingdings" panose="05000000000000000000" pitchFamily="2" charset="2"/>
              <a:buChar char="§"/>
              <a:defRPr sz="1600"/>
            </a:lvl1pPr>
            <a:lvl2pPr marL="339725" indent="-165100">
              <a:lnSpc>
                <a:spcPts val="2100"/>
              </a:lnSpc>
              <a:defRPr sz="1600"/>
            </a:lvl2pPr>
            <a:lvl3pPr marL="631825" indent="-115888">
              <a:tabLst/>
              <a:defRPr/>
            </a:lvl3pPr>
            <a:lvl4pPr marL="1027113" indent="-168275">
              <a:defRPr lang="en-US" sz="1400" kern="1200" dirty="0">
                <a:solidFill>
                  <a:schemeClr val="tx1"/>
                </a:solidFill>
                <a:latin typeface="+mn-lt"/>
                <a:ea typeface="+mn-ea"/>
                <a:cs typeface="+mn-cs"/>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8654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title at top">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8C8058DF-3A9C-461E-8367-38819BF42318}"/>
              </a:ext>
            </a:extLst>
          </p:cNvPr>
          <p:cNvSpPr>
            <a:spLocks noGrp="1"/>
          </p:cNvSpPr>
          <p:nvPr>
            <p:ph type="body" sz="quarter" idx="3"/>
          </p:nvPr>
        </p:nvSpPr>
        <p:spPr>
          <a:xfrm>
            <a:off x="6506916" y="1350236"/>
            <a:ext cx="5138907" cy="716952"/>
          </a:xfrm>
        </p:spPr>
        <p:txBody>
          <a:bodyPr anchor="b">
            <a:normAutofit/>
          </a:bodyPr>
          <a:lstStyle>
            <a:lvl1pPr marL="0" indent="0">
              <a:lnSpc>
                <a:spcPts val="2700"/>
              </a:lnSpc>
              <a:buNone/>
              <a:defRPr lang="en-US" sz="2400" b="0" kern="1200" baseline="0" dirty="0" smtClean="0">
                <a:solidFill>
                  <a:schemeClr val="tx2"/>
                </a:solidFill>
                <a:latin typeface="Gineso Cond Demi" panose="02000506040000020004"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ts val="3200"/>
              </a:lnSpc>
              <a:spcBef>
                <a:spcPts val="1600"/>
              </a:spcBef>
              <a:spcAft>
                <a:spcPts val="900"/>
              </a:spcAft>
              <a:buClr>
                <a:srgbClr val="ED8B00"/>
              </a:buClr>
              <a:buFont typeface="Wingdings" panose="05000000000000000000" pitchFamily="2" charset="2"/>
              <a:buNone/>
            </a:pPr>
            <a:r>
              <a:rPr lang="en-US" dirty="0"/>
              <a:t>Edit Master text styles</a:t>
            </a:r>
          </a:p>
        </p:txBody>
      </p:sp>
      <p:sp>
        <p:nvSpPr>
          <p:cNvPr id="13" name="Content Placeholder 5">
            <a:extLst>
              <a:ext uri="{FF2B5EF4-FFF2-40B4-BE49-F238E27FC236}">
                <a16:creationId xmlns:a16="http://schemas.microsoft.com/office/drawing/2014/main" id="{138E861B-9F45-4809-AFB7-47254836FC06}"/>
              </a:ext>
            </a:extLst>
          </p:cNvPr>
          <p:cNvSpPr>
            <a:spLocks noGrp="1"/>
          </p:cNvSpPr>
          <p:nvPr>
            <p:ph sz="quarter" idx="4" hasCustomPrompt="1"/>
          </p:nvPr>
        </p:nvSpPr>
        <p:spPr>
          <a:xfrm>
            <a:off x="6506916" y="2252131"/>
            <a:ext cx="5138907" cy="4259263"/>
          </a:xfrm>
        </p:spPr>
        <p:txBody>
          <a:bodyPr>
            <a:normAutofit/>
          </a:bodyPr>
          <a:lstStyle>
            <a:lvl1pPr marL="174625" indent="-174625" algn="l" defTabSz="914400" rtl="0" eaLnBrk="1" latinLnBrk="0" hangingPunct="1">
              <a:lnSpc>
                <a:spcPts val="2400"/>
              </a:lnSpc>
              <a:spcBef>
                <a:spcPts val="0"/>
              </a:spcBef>
              <a:spcAft>
                <a:spcPts val="900"/>
              </a:spcAft>
              <a:buClr>
                <a:srgbClr val="ED8B00"/>
              </a:buClr>
              <a:buFont typeface="Arial" panose="020B0604020202020204" pitchFamily="34" charset="0"/>
              <a:buChar char="•"/>
              <a:defRPr lang="en-US" sz="1800" kern="1200" baseline="0" dirty="0" smtClean="0">
                <a:solidFill>
                  <a:schemeClr val="tx1"/>
                </a:solidFill>
                <a:latin typeface="+mn-lt"/>
                <a:ea typeface="+mn-ea"/>
                <a:cs typeface="+mn-cs"/>
              </a:defRPr>
            </a:lvl1pPr>
            <a:lvl2pPr marL="339725" indent="-165100" algn="l" defTabSz="914400" rtl="0" eaLnBrk="1" latinLnBrk="0" hangingPunct="1">
              <a:lnSpc>
                <a:spcPts val="2100"/>
              </a:lnSpc>
              <a:spcBef>
                <a:spcPts val="500"/>
              </a:spcBef>
              <a:spcAft>
                <a:spcPts val="300"/>
              </a:spcAft>
              <a:buClr>
                <a:schemeClr val="bg1">
                  <a:lumMod val="75000"/>
                </a:schemeClr>
              </a:buClr>
              <a:buFont typeface="Gineso Cond Book" panose="02000506040000020004" pitchFamily="50" charset="0"/>
              <a:buChar char="–"/>
              <a:defRPr lang="en-US" sz="1800" kern="1200" dirty="0" smtClean="0">
                <a:solidFill>
                  <a:schemeClr val="tx1"/>
                </a:solidFill>
                <a:latin typeface="+mn-lt"/>
                <a:ea typeface="+mn-ea"/>
                <a:cs typeface="+mn-cs"/>
              </a:defRPr>
            </a:lvl2pPr>
            <a:lvl3pPr marL="631825" indent="-115888" algn="l" defTabSz="914400" rtl="0" eaLnBrk="1" latinLnBrk="0" hangingPunct="1">
              <a:lnSpc>
                <a:spcPts val="2300"/>
              </a:lnSpc>
              <a:spcBef>
                <a:spcPts val="500"/>
              </a:spcBef>
              <a:spcAft>
                <a:spcPts val="600"/>
              </a:spcAft>
              <a:buClr>
                <a:schemeClr val="tx2"/>
              </a:buClr>
              <a:buFont typeface="Arial" panose="020B0604020202020204" pitchFamily="34" charset="0"/>
              <a:buChar char="•"/>
              <a:tabLst/>
              <a:defRPr lang="en-US" sz="1600" kern="1200" dirty="0" smtClean="0">
                <a:solidFill>
                  <a:schemeClr val="tx1"/>
                </a:solidFill>
                <a:latin typeface="+mn-lt"/>
                <a:ea typeface="+mn-ea"/>
                <a:cs typeface="+mn-cs"/>
              </a:defRPr>
            </a:lvl3pPr>
          </a:lstStyle>
          <a:p>
            <a:pPr marL="174625" lvl="0" indent="-174625" algn="l" defTabSz="914400" rtl="0" eaLnBrk="1" latinLnBrk="0" hangingPunct="1">
              <a:lnSpc>
                <a:spcPts val="2400"/>
              </a:lnSpc>
              <a:spcBef>
                <a:spcPts val="0"/>
              </a:spcBef>
              <a:spcAft>
                <a:spcPts val="900"/>
              </a:spcAft>
              <a:buClr>
                <a:srgbClr val="ED8B00"/>
              </a:buClr>
              <a:buFont typeface="Arial" panose="020B0604020202020204" pitchFamily="34" charset="0"/>
              <a:buChar char="•"/>
            </a:pPr>
            <a:r>
              <a:rPr lang="en-US" dirty="0"/>
              <a:t>Edit first-level bullet</a:t>
            </a:r>
          </a:p>
          <a:p>
            <a:pPr marL="339725" lvl="1" indent="-165100" algn="l" defTabSz="914400" rtl="0" eaLnBrk="1" latinLnBrk="0" hangingPunct="1">
              <a:lnSpc>
                <a:spcPts val="2100"/>
              </a:lnSpc>
              <a:spcBef>
                <a:spcPts val="500"/>
              </a:spcBef>
              <a:spcAft>
                <a:spcPts val="300"/>
              </a:spcAft>
              <a:buClr>
                <a:schemeClr val="bg1">
                  <a:lumMod val="75000"/>
                </a:schemeClr>
              </a:buClr>
              <a:buFont typeface="Gineso Cond Book" panose="02000506040000020004" pitchFamily="50" charset="0"/>
              <a:buChar char="–"/>
            </a:pPr>
            <a:r>
              <a:rPr lang="en-US" dirty="0"/>
              <a:t>Here is a second bullet</a:t>
            </a:r>
          </a:p>
          <a:p>
            <a:pPr marL="339725" lvl="1" indent="-165100" algn="l" defTabSz="914400" rtl="0" eaLnBrk="1" latinLnBrk="0" hangingPunct="1">
              <a:lnSpc>
                <a:spcPts val="2100"/>
              </a:lnSpc>
              <a:spcBef>
                <a:spcPts val="500"/>
              </a:spcBef>
              <a:spcAft>
                <a:spcPts val="300"/>
              </a:spcAft>
              <a:buClr>
                <a:schemeClr val="bg1">
                  <a:lumMod val="75000"/>
                </a:schemeClr>
              </a:buClr>
              <a:buFont typeface="Gineso Cond Book" panose="02000506040000020004" pitchFamily="50" charset="0"/>
              <a:buChar char="–"/>
            </a:pPr>
            <a:r>
              <a:rPr lang="en-US" dirty="0"/>
              <a:t>Here is another second-level bullet</a:t>
            </a:r>
          </a:p>
          <a:p>
            <a:pPr marL="631825" lvl="2" indent="-115888" algn="l" defTabSz="914400" rtl="0" eaLnBrk="1" latinLnBrk="0" hangingPunct="1">
              <a:lnSpc>
                <a:spcPts val="2300"/>
              </a:lnSpc>
              <a:spcBef>
                <a:spcPts val="500"/>
              </a:spcBef>
              <a:spcAft>
                <a:spcPts val="600"/>
              </a:spcAft>
              <a:buClr>
                <a:schemeClr val="tx2"/>
              </a:buClr>
              <a:buFont typeface="Arial" panose="020B0604020202020204" pitchFamily="34" charset="0"/>
              <a:buChar char="•"/>
              <a:tabLst/>
            </a:pPr>
            <a:r>
              <a:rPr lang="en-US" dirty="0"/>
              <a:t>Here is a third-level bullet</a:t>
            </a:r>
          </a:p>
        </p:txBody>
      </p:sp>
      <p:sp>
        <p:nvSpPr>
          <p:cNvPr id="10" name="Text Placeholder 2">
            <a:extLst>
              <a:ext uri="{FF2B5EF4-FFF2-40B4-BE49-F238E27FC236}">
                <a16:creationId xmlns:a16="http://schemas.microsoft.com/office/drawing/2014/main" id="{E2CE15BA-F50E-4E43-ADD2-6C0D949F5B7F}"/>
              </a:ext>
            </a:extLst>
          </p:cNvPr>
          <p:cNvSpPr>
            <a:spLocks noGrp="1"/>
          </p:cNvSpPr>
          <p:nvPr>
            <p:ph type="body" idx="1"/>
          </p:nvPr>
        </p:nvSpPr>
        <p:spPr>
          <a:xfrm>
            <a:off x="875835" y="1350236"/>
            <a:ext cx="5138907" cy="716952"/>
          </a:xfrm>
        </p:spPr>
        <p:txBody>
          <a:bodyPr anchor="b">
            <a:normAutofit/>
          </a:bodyPr>
          <a:lstStyle>
            <a:lvl1pPr marL="0" indent="0">
              <a:lnSpc>
                <a:spcPts val="2700"/>
              </a:lnSpc>
              <a:buNone/>
              <a:defRPr lang="en-US" sz="2400" b="0" kern="1200" baseline="0" smtClean="0">
                <a:solidFill>
                  <a:schemeClr val="tx2"/>
                </a:solidFill>
                <a:latin typeface="Gineso Cond Demi" panose="02000506040000020004"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ts val="3200"/>
              </a:lnSpc>
              <a:spcBef>
                <a:spcPts val="1600"/>
              </a:spcBef>
              <a:spcAft>
                <a:spcPts val="900"/>
              </a:spcAft>
              <a:buClr>
                <a:srgbClr val="ED8B00"/>
              </a:buClr>
              <a:buFont typeface="Wingdings" panose="05000000000000000000" pitchFamily="2" charset="2"/>
              <a:buNone/>
            </a:pPr>
            <a:r>
              <a:rPr lang="en-US" dirty="0"/>
              <a:t>Edit Master text styles</a:t>
            </a:r>
          </a:p>
        </p:txBody>
      </p:sp>
      <p:sp>
        <p:nvSpPr>
          <p:cNvPr id="11" name="Content Placeholder 3">
            <a:extLst>
              <a:ext uri="{FF2B5EF4-FFF2-40B4-BE49-F238E27FC236}">
                <a16:creationId xmlns:a16="http://schemas.microsoft.com/office/drawing/2014/main" id="{96B7F578-7590-466B-9A78-FE798F8EFFC6}"/>
              </a:ext>
            </a:extLst>
          </p:cNvPr>
          <p:cNvSpPr>
            <a:spLocks noGrp="1"/>
          </p:cNvSpPr>
          <p:nvPr>
            <p:ph sz="half" idx="2" hasCustomPrompt="1"/>
          </p:nvPr>
        </p:nvSpPr>
        <p:spPr>
          <a:xfrm>
            <a:off x="875835" y="2252131"/>
            <a:ext cx="5138907" cy="4259263"/>
          </a:xfrm>
        </p:spPr>
        <p:txBody>
          <a:bodyPr>
            <a:normAutofit/>
          </a:bodyPr>
          <a:lstStyle>
            <a:lvl1pPr marL="517525" indent="-342900">
              <a:buFontTx/>
              <a:buNone/>
              <a:defRPr lang="en-US" sz="1800" kern="1200" dirty="0" smtClean="0">
                <a:solidFill>
                  <a:schemeClr val="tx1"/>
                </a:solidFill>
                <a:latin typeface="+mn-lt"/>
                <a:ea typeface="+mn-ea"/>
                <a:cs typeface="+mn-cs"/>
              </a:defRPr>
            </a:lvl1pPr>
            <a:lvl2pPr marL="460375" indent="-285750">
              <a:defRPr lang="en-US" sz="1800" kern="1200" dirty="0" smtClean="0">
                <a:solidFill>
                  <a:schemeClr val="tx1"/>
                </a:solidFill>
                <a:latin typeface="+mn-lt"/>
                <a:ea typeface="+mn-ea"/>
                <a:cs typeface="+mn-cs"/>
              </a:defRPr>
            </a:lvl2pPr>
            <a:lvl3pPr marL="460375" indent="-285750">
              <a:defRPr lang="en-US" sz="1600" kern="1200" dirty="0" smtClean="0">
                <a:solidFill>
                  <a:schemeClr val="tx1"/>
                </a:solidFill>
                <a:latin typeface="+mn-lt"/>
                <a:ea typeface="+mn-ea"/>
                <a:cs typeface="+mn-cs"/>
              </a:defRPr>
            </a:lvl3pPr>
            <a:lvl4pPr marL="801687" indent="-285750">
              <a:defRPr/>
            </a:lvl4pPr>
          </a:lstStyle>
          <a:p>
            <a:pPr marL="174625" lvl="0" indent="-174625" algn="l" defTabSz="914400" rtl="0" eaLnBrk="1" latinLnBrk="0" hangingPunct="1">
              <a:lnSpc>
                <a:spcPts val="2400"/>
              </a:lnSpc>
              <a:spcBef>
                <a:spcPts val="0"/>
              </a:spcBef>
              <a:spcAft>
                <a:spcPts val="900"/>
              </a:spcAft>
              <a:buClr>
                <a:srgbClr val="ED8B00"/>
              </a:buClr>
              <a:buFont typeface="Arial" panose="020B0604020202020204" pitchFamily="34" charset="0"/>
              <a:buChar char="•"/>
            </a:pPr>
            <a:r>
              <a:rPr lang="en-US" dirty="0"/>
              <a:t>Edit first-level bullet</a:t>
            </a:r>
          </a:p>
          <a:p>
            <a:pPr marL="339725" lvl="1" indent="-165100" algn="l" defTabSz="914400" rtl="0" eaLnBrk="1" latinLnBrk="0" hangingPunct="1">
              <a:lnSpc>
                <a:spcPts val="2100"/>
              </a:lnSpc>
              <a:spcBef>
                <a:spcPts val="500"/>
              </a:spcBef>
              <a:spcAft>
                <a:spcPts val="300"/>
              </a:spcAft>
              <a:buClr>
                <a:schemeClr val="bg1">
                  <a:lumMod val="75000"/>
                </a:schemeClr>
              </a:buClr>
              <a:buFont typeface="Gineso Cond Book" panose="02000506040000020004" pitchFamily="50" charset="0"/>
              <a:buChar char="–"/>
            </a:pPr>
            <a:r>
              <a:rPr lang="en-US" dirty="0"/>
              <a:t>Here is a second bullet</a:t>
            </a:r>
          </a:p>
          <a:p>
            <a:pPr marL="339725" lvl="1" indent="-165100" algn="l" defTabSz="914400" rtl="0" eaLnBrk="1" latinLnBrk="0" hangingPunct="1">
              <a:lnSpc>
                <a:spcPts val="2100"/>
              </a:lnSpc>
              <a:spcBef>
                <a:spcPts val="500"/>
              </a:spcBef>
              <a:spcAft>
                <a:spcPts val="300"/>
              </a:spcAft>
              <a:buClr>
                <a:schemeClr val="bg1">
                  <a:lumMod val="75000"/>
                </a:schemeClr>
              </a:buClr>
              <a:buFont typeface="Gineso Cond Book" panose="02000506040000020004" pitchFamily="50" charset="0"/>
              <a:buChar char="–"/>
            </a:pPr>
            <a:r>
              <a:rPr lang="en-US" dirty="0"/>
              <a:t>Here is another second-level bullet</a:t>
            </a:r>
          </a:p>
          <a:p>
            <a:pPr marL="631825" lvl="2" indent="-115888" algn="l" defTabSz="914400" rtl="0" eaLnBrk="1" latinLnBrk="0" hangingPunct="1">
              <a:lnSpc>
                <a:spcPts val="2300"/>
              </a:lnSpc>
              <a:spcBef>
                <a:spcPts val="500"/>
              </a:spcBef>
              <a:spcAft>
                <a:spcPts val="600"/>
              </a:spcAft>
              <a:buClr>
                <a:schemeClr val="tx2"/>
              </a:buClr>
              <a:buFont typeface="Arial" panose="020B0604020202020204" pitchFamily="34" charset="0"/>
              <a:buChar char="•"/>
              <a:tabLst/>
            </a:pPr>
            <a:r>
              <a:rPr lang="en-US" dirty="0"/>
              <a:t>Here is a third-level bullet</a:t>
            </a:r>
          </a:p>
        </p:txBody>
      </p:sp>
      <p:sp>
        <p:nvSpPr>
          <p:cNvPr id="2" name="Date Placeholder 1">
            <a:extLst>
              <a:ext uri="{FF2B5EF4-FFF2-40B4-BE49-F238E27FC236}">
                <a16:creationId xmlns:a16="http://schemas.microsoft.com/office/drawing/2014/main" id="{CDF6FD41-C409-4731-A088-1AF292F331BE}"/>
              </a:ext>
            </a:extLst>
          </p:cNvPr>
          <p:cNvSpPr>
            <a:spLocks noGrp="1"/>
          </p:cNvSpPr>
          <p:nvPr>
            <p:ph type="dt" sz="half" idx="10"/>
          </p:nvPr>
        </p:nvSpPr>
        <p:spPr/>
        <p:txBody>
          <a:bodyPr/>
          <a:lstStyle/>
          <a:p>
            <a:fld id="{4DE7B4B0-9523-48C0-B21B-E00C941C8C49}" type="datetimeFigureOut">
              <a:rPr lang="en-US" smtClean="0"/>
              <a:t>4/15/2025</a:t>
            </a:fld>
            <a:endParaRPr lang="en-US"/>
          </a:p>
        </p:txBody>
      </p:sp>
      <p:sp>
        <p:nvSpPr>
          <p:cNvPr id="3" name="Footer Placeholder 2">
            <a:extLst>
              <a:ext uri="{FF2B5EF4-FFF2-40B4-BE49-F238E27FC236}">
                <a16:creationId xmlns:a16="http://schemas.microsoft.com/office/drawing/2014/main" id="{2E3FCC58-851A-4600-B4DB-FB3CB2445A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78D0BF-4075-4A14-A205-277B7C78880B}"/>
              </a:ext>
            </a:extLst>
          </p:cNvPr>
          <p:cNvSpPr>
            <a:spLocks noGrp="1"/>
          </p:cNvSpPr>
          <p:nvPr>
            <p:ph type="sldNum" sz="quarter" idx="12"/>
          </p:nvPr>
        </p:nvSpPr>
        <p:spPr/>
        <p:txBody>
          <a:bodyPr/>
          <a:lstStyle/>
          <a:p>
            <a:fld id="{FD6F115D-E0FB-4D6D-AF78-D6C05A7ED606}" type="slidenum">
              <a:rPr lang="en-US" smtClean="0"/>
              <a:t>‹#›</a:t>
            </a:fld>
            <a:endParaRPr lang="en-US"/>
          </a:p>
        </p:txBody>
      </p:sp>
      <p:sp>
        <p:nvSpPr>
          <p:cNvPr id="24" name="Title 1">
            <a:extLst>
              <a:ext uri="{FF2B5EF4-FFF2-40B4-BE49-F238E27FC236}">
                <a16:creationId xmlns:a16="http://schemas.microsoft.com/office/drawing/2014/main" id="{A9D35C34-E846-4802-8D37-CCB4F97A3923}"/>
              </a:ext>
            </a:extLst>
          </p:cNvPr>
          <p:cNvSpPr>
            <a:spLocks noGrp="1"/>
          </p:cNvSpPr>
          <p:nvPr>
            <p:ph type="title"/>
          </p:nvPr>
        </p:nvSpPr>
        <p:spPr>
          <a:xfrm>
            <a:off x="869182" y="715804"/>
            <a:ext cx="11305726" cy="420624"/>
          </a:xfrm>
        </p:spPr>
        <p:txBody>
          <a:bodyPr anchor="t" anchorCtr="0"/>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62845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7E7199-5A45-4557-A7E0-79D942AABEA5}"/>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8539" y="-1"/>
            <a:ext cx="12200539" cy="6871910"/>
          </a:xfrm>
          <a:prstGeom prst="rect">
            <a:avLst/>
          </a:prstGeom>
        </p:spPr>
      </p:pic>
      <p:sp>
        <p:nvSpPr>
          <p:cNvPr id="2" name="Title Placeholder 1">
            <a:extLst>
              <a:ext uri="{FF2B5EF4-FFF2-40B4-BE49-F238E27FC236}">
                <a16:creationId xmlns:a16="http://schemas.microsoft.com/office/drawing/2014/main" id="{9E705B35-DA36-41EE-83F0-61ED4A89EC76}"/>
              </a:ext>
            </a:extLst>
          </p:cNvPr>
          <p:cNvSpPr>
            <a:spLocks noGrp="1"/>
          </p:cNvSpPr>
          <p:nvPr>
            <p:ph type="title"/>
          </p:nvPr>
        </p:nvSpPr>
        <p:spPr>
          <a:xfrm>
            <a:off x="862376" y="1007060"/>
            <a:ext cx="3015607" cy="3669698"/>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4CC5AC3-082B-4407-B2CB-AD5DF83C7643}"/>
              </a:ext>
            </a:extLst>
          </p:cNvPr>
          <p:cNvSpPr>
            <a:spLocks noGrp="1"/>
          </p:cNvSpPr>
          <p:nvPr>
            <p:ph type="body" idx="1"/>
          </p:nvPr>
        </p:nvSpPr>
        <p:spPr>
          <a:xfrm>
            <a:off x="4537817" y="1007059"/>
            <a:ext cx="7056726" cy="467652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ED66ED6-CAD1-4D6F-9B68-848FFC4EED9B}"/>
              </a:ext>
            </a:extLst>
          </p:cNvPr>
          <p:cNvSpPr>
            <a:spLocks noGrp="1"/>
          </p:cNvSpPr>
          <p:nvPr>
            <p:ph type="dt" sz="half" idx="2"/>
          </p:nvPr>
        </p:nvSpPr>
        <p:spPr>
          <a:xfrm>
            <a:off x="171450" y="6998413"/>
            <a:ext cx="912632" cy="263770"/>
          </a:xfrm>
          <a:prstGeom prst="rect">
            <a:avLst/>
          </a:prstGeom>
        </p:spPr>
        <p:txBody>
          <a:bodyPr vert="horz" lIns="91440" tIns="45720" rIns="91440" bIns="45720" rtlCol="0" anchor="ctr"/>
          <a:lstStyle>
            <a:lvl1pPr algn="l">
              <a:defRPr sz="900">
                <a:solidFill>
                  <a:schemeClr val="tx1">
                    <a:tint val="75000"/>
                  </a:schemeClr>
                </a:solidFill>
              </a:defRPr>
            </a:lvl1pPr>
          </a:lstStyle>
          <a:p>
            <a:fld id="{4DE7B4B0-9523-48C0-B21B-E00C941C8C49}" type="datetimeFigureOut">
              <a:rPr lang="en-US" smtClean="0"/>
              <a:t>4/15/2025</a:t>
            </a:fld>
            <a:endParaRPr lang="en-US"/>
          </a:p>
        </p:txBody>
      </p:sp>
      <p:sp>
        <p:nvSpPr>
          <p:cNvPr id="8" name="Footer Placeholder 7">
            <a:extLst>
              <a:ext uri="{FF2B5EF4-FFF2-40B4-BE49-F238E27FC236}">
                <a16:creationId xmlns:a16="http://schemas.microsoft.com/office/drawing/2014/main" id="{55685382-461C-48FA-BA83-772B1E2F64C0}"/>
              </a:ext>
            </a:extLst>
          </p:cNvPr>
          <p:cNvSpPr>
            <a:spLocks noGrp="1"/>
          </p:cNvSpPr>
          <p:nvPr>
            <p:ph type="ftr" sz="quarter" idx="3"/>
          </p:nvPr>
        </p:nvSpPr>
        <p:spPr>
          <a:xfrm>
            <a:off x="1219200" y="6998413"/>
            <a:ext cx="10243794" cy="26377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9" name="Slide Number Placeholder 8">
            <a:extLst>
              <a:ext uri="{FF2B5EF4-FFF2-40B4-BE49-F238E27FC236}">
                <a16:creationId xmlns:a16="http://schemas.microsoft.com/office/drawing/2014/main" id="{B4528232-BE5B-43D1-A2D3-6501234B31C6}"/>
              </a:ext>
            </a:extLst>
          </p:cNvPr>
          <p:cNvSpPr>
            <a:spLocks noGrp="1"/>
          </p:cNvSpPr>
          <p:nvPr>
            <p:ph type="sldNum" sz="quarter" idx="4"/>
          </p:nvPr>
        </p:nvSpPr>
        <p:spPr>
          <a:xfrm>
            <a:off x="11594544" y="6998413"/>
            <a:ext cx="475694" cy="263770"/>
          </a:xfrm>
          <a:prstGeom prst="rect">
            <a:avLst/>
          </a:prstGeom>
        </p:spPr>
        <p:txBody>
          <a:bodyPr vert="horz" lIns="91440" tIns="45720" rIns="91440" bIns="45720" rtlCol="0" anchor="ctr"/>
          <a:lstStyle>
            <a:lvl1pPr algn="r">
              <a:defRPr sz="900">
                <a:solidFill>
                  <a:schemeClr val="tx1">
                    <a:tint val="75000"/>
                  </a:schemeClr>
                </a:solidFill>
              </a:defRPr>
            </a:lvl1pPr>
          </a:lstStyle>
          <a:p>
            <a:fld id="{FD6F115D-E0FB-4D6D-AF78-D6C05A7ED606}" type="slidenum">
              <a:rPr lang="en-US" smtClean="0"/>
              <a:t>‹#›</a:t>
            </a:fld>
            <a:endParaRPr lang="en-US"/>
          </a:p>
        </p:txBody>
      </p:sp>
    </p:spTree>
    <p:extLst>
      <p:ext uri="{BB962C8B-B14F-4D97-AF65-F5344CB8AC3E}">
        <p14:creationId xmlns:p14="http://schemas.microsoft.com/office/powerpoint/2010/main" val="1472443123"/>
      </p:ext>
    </p:extLst>
  </p:cSld>
  <p:clrMap bg1="lt1" tx1="dk1" bg2="lt2" tx2="dk2" accent1="accent1" accent2="accent2" accent3="accent3" accent4="accent4" accent5="accent5" accent6="accent6" hlink="hlink" folHlink="folHlink"/>
  <p:sldLayoutIdLst>
    <p:sldLayoutId id="2147483859" r:id="rId1"/>
    <p:sldLayoutId id="2147483811" r:id="rId2"/>
    <p:sldLayoutId id="2147483887" r:id="rId3"/>
    <p:sldLayoutId id="2147483813" r:id="rId4"/>
    <p:sldLayoutId id="2147483814" r:id="rId5"/>
    <p:sldLayoutId id="2147483861" r:id="rId6"/>
    <p:sldLayoutId id="2147483862"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88" r:id="rId23"/>
    <p:sldLayoutId id="2147483889" r:id="rId24"/>
    <p:sldLayoutId id="2147483831" r:id="rId25"/>
  </p:sldLayoutIdLst>
  <p:txStyles>
    <p:titleStyle>
      <a:lvl1pPr algn="l" defTabSz="914400" rtl="0" eaLnBrk="1" latinLnBrk="0" hangingPunct="1">
        <a:lnSpc>
          <a:spcPts val="4400"/>
        </a:lnSpc>
        <a:spcBef>
          <a:spcPct val="0"/>
        </a:spcBef>
        <a:buNone/>
        <a:defRPr sz="3600" kern="1200">
          <a:solidFill>
            <a:schemeClr val="bg2">
              <a:lumMod val="10000"/>
            </a:schemeClr>
          </a:solidFill>
          <a:latin typeface="Gineso Cond Regular" panose="02000506040000020004" pitchFamily="50" charset="0"/>
          <a:ea typeface="+mj-ea"/>
          <a:cs typeface="+mj-cs"/>
        </a:defRPr>
      </a:lvl1pPr>
    </p:titleStyle>
    <p:bodyStyle>
      <a:lvl1pPr marL="228600" indent="-228600" algn="l" defTabSz="914400" rtl="0" eaLnBrk="1" latinLnBrk="0" hangingPunct="1">
        <a:lnSpc>
          <a:spcPts val="2900"/>
        </a:lnSpc>
        <a:spcBef>
          <a:spcPts val="800"/>
        </a:spcBef>
        <a:spcAft>
          <a:spcPts val="900"/>
        </a:spcAft>
        <a:buClr>
          <a:schemeClr val="accent1"/>
        </a:buClr>
        <a:buFont typeface="Wingdings" panose="05000000000000000000" pitchFamily="2" charset="2"/>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300"/>
        </a:spcAft>
        <a:buClr>
          <a:schemeClr val="bg1">
            <a:lumMod val="75000"/>
          </a:schemeClr>
        </a:buClr>
        <a:buFont typeface="Gineso Cond Book" panose="02000506040000020004" pitchFamily="50" charset="0"/>
        <a:buChar char="–"/>
        <a:defRPr sz="1800" kern="1200">
          <a:solidFill>
            <a:schemeClr val="tx1"/>
          </a:solidFill>
          <a:latin typeface="+mn-lt"/>
          <a:ea typeface="+mn-ea"/>
          <a:cs typeface="+mn-cs"/>
        </a:defRPr>
      </a:lvl2pPr>
      <a:lvl3pPr marL="1143000" indent="-228600" algn="l" defTabSz="914400" rtl="0" eaLnBrk="1" latinLnBrk="0" hangingPunct="1">
        <a:lnSpc>
          <a:spcPts val="2300"/>
        </a:lnSpc>
        <a:spcBef>
          <a:spcPts val="500"/>
        </a:spcBef>
        <a:spcAft>
          <a:spcPts val="600"/>
        </a:spcAft>
        <a:buClr>
          <a:srgbClr val="E8772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300"/>
        </a:lnSpc>
        <a:spcBef>
          <a:spcPts val="500"/>
        </a:spcBef>
        <a:spcAft>
          <a:spcPts val="600"/>
        </a:spcAft>
        <a:buClr>
          <a:srgbClr val="E8772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300"/>
        </a:lnSpc>
        <a:spcBef>
          <a:spcPts val="500"/>
        </a:spcBef>
        <a:spcAft>
          <a:spcPts val="600"/>
        </a:spcAft>
        <a:buClr>
          <a:srgbClr val="E8772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108">
          <p15:clr>
            <a:srgbClr val="F26B43"/>
          </p15:clr>
        </p15:guide>
        <p15:guide id="3" orient="horz" pos="672">
          <p15:clr>
            <a:srgbClr val="F26B43"/>
          </p15:clr>
        </p15:guide>
        <p15:guide id="4" orient="horz" pos="984">
          <p15:clr>
            <a:srgbClr val="F26B43"/>
          </p15:clr>
        </p15:guide>
        <p15:guide id="5" orient="horz" pos="127">
          <p15:clr>
            <a:srgbClr val="F26B43"/>
          </p15:clr>
        </p15:guide>
        <p15:guide id="6" pos="2496">
          <p15:clr>
            <a:srgbClr val="F26B43"/>
          </p15:clr>
        </p15:guide>
        <p15:guide id="7" orient="horz" pos="528">
          <p15:clr>
            <a:srgbClr val="F26B43"/>
          </p15:clr>
        </p15:guide>
        <p15:guide id="8" orient="horz" pos="2160">
          <p15:clr>
            <a:srgbClr val="F26B43"/>
          </p15:clr>
        </p15:guide>
        <p15:guide id="9" pos="3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osp.od.nih.gov/policies/biosafety-and-biosecurity-policy#tab2/"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ibc@vt.edu"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ibc@vt.edu" TargetMode="External"/><Relationship Id="rId2" Type="http://schemas.openxmlformats.org/officeDocument/2006/relationships/hyperlink" Target="https://www.research.vt.edu/ibc.htm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ogle.com/url?sa=t&amp;source=web&amp;rct=j&amp;opi=89978449&amp;url=https://www.whitehouse.gov/wp-content/uploads/2024/05/USG-Policy-for-Oversight-of-DURC-and-PEPP.pdf"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ogle.com/url?sa=t&amp;source=web&amp;rct=j&amp;opi=89978449&amp;url=https://www.whitehouse.gov/wp-content/uploads/2024/05/USG-DURC-PEPP-Implementation-Guidance.pdf"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selectagents.gov/" TargetMode="External"/><Relationship Id="rId2" Type="http://schemas.openxmlformats.org/officeDocument/2006/relationships/hyperlink" Target="https://osp.od.nih.gov/policies/biosafety-and-biosecurity-policy#tab2/" TargetMode="External"/><Relationship Id="rId1" Type="http://schemas.openxmlformats.org/officeDocument/2006/relationships/slideLayout" Target="../slideLayouts/slideLayout13.xml"/><Relationship Id="rId4" Type="http://schemas.openxmlformats.org/officeDocument/2006/relationships/hyperlink" Target="https://www.cdc.gov/labs/pdf/SF__19_308133-A_BMBL6_00-BOOK-WEB-final-3.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mailto:ibc@vt.edu"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mailto:ibc@vt.edu"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secure.research.vt.edu/orc_cert?cert=ibc_training"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78425-A775-43EE-8CEC-89D6C5E399EB}"/>
              </a:ext>
            </a:extLst>
          </p:cNvPr>
          <p:cNvSpPr>
            <a:spLocks noGrp="1"/>
          </p:cNvSpPr>
          <p:nvPr>
            <p:ph type="ctrTitle"/>
          </p:nvPr>
        </p:nvSpPr>
        <p:spPr>
          <a:xfrm>
            <a:off x="5490518" y="782320"/>
            <a:ext cx="5972413" cy="4599103"/>
          </a:xfrm>
        </p:spPr>
        <p:txBody>
          <a:bodyPr/>
          <a:lstStyle/>
          <a:p>
            <a:pPr algn="ctr"/>
            <a:r>
              <a:rPr lang="en-US" dirty="0"/>
              <a:t>Overview of the </a:t>
            </a:r>
            <a:r>
              <a:rPr lang="en-US" i="1" dirty="0"/>
              <a:t>NIH Guidelines for Research Involving Recombinant or Synthetic Nucleic Acid Molecules </a:t>
            </a:r>
            <a:r>
              <a:rPr lang="en-US" dirty="0"/>
              <a:t>(NIH Guidelines)</a:t>
            </a:r>
            <a:br>
              <a:rPr lang="en-US" dirty="0"/>
            </a:br>
            <a:r>
              <a:rPr lang="en-US" dirty="0"/>
              <a:t>and the</a:t>
            </a:r>
            <a:br>
              <a:rPr lang="en-US" dirty="0"/>
            </a:br>
            <a:r>
              <a:rPr lang="en-US" dirty="0"/>
              <a:t>Virginia Tech Institutional Biosafety Committee (IBC)</a:t>
            </a:r>
          </a:p>
        </p:txBody>
      </p:sp>
      <p:sp>
        <p:nvSpPr>
          <p:cNvPr id="2" name="TextBox 1">
            <a:extLst>
              <a:ext uri="{FF2B5EF4-FFF2-40B4-BE49-F238E27FC236}">
                <a16:creationId xmlns:a16="http://schemas.microsoft.com/office/drawing/2014/main" id="{360E3DD9-D4E5-4B37-8D36-DBDD05AA5FC1}"/>
              </a:ext>
            </a:extLst>
          </p:cNvPr>
          <p:cNvSpPr txBox="1"/>
          <p:nvPr/>
        </p:nvSpPr>
        <p:spPr>
          <a:xfrm>
            <a:off x="5100320" y="6685280"/>
            <a:ext cx="609600" cy="172720"/>
          </a:xfrm>
          <a:prstGeom prst="rect">
            <a:avLst/>
          </a:prstGeom>
          <a:noFill/>
        </p:spPr>
        <p:txBody>
          <a:bodyPr wrap="square" lIns="0" tIns="0" rIns="0" bIns="0" rtlCol="0">
            <a:noAutofit/>
          </a:bodyPr>
          <a:lstStyle/>
          <a:p>
            <a:pPr algn="l"/>
            <a:r>
              <a:rPr lang="en-US" sz="800" dirty="0"/>
              <a:t>2025</a:t>
            </a:r>
          </a:p>
        </p:txBody>
      </p:sp>
    </p:spTree>
    <p:extLst>
      <p:ext uri="{BB962C8B-B14F-4D97-AF65-F5344CB8AC3E}">
        <p14:creationId xmlns:p14="http://schemas.microsoft.com/office/powerpoint/2010/main" val="94166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III-B</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p:txBody>
          <a:bodyPr/>
          <a:lstStyle/>
          <a:p>
            <a:pPr eaLnBrk="1" hangingPunct="1">
              <a:buFont typeface="Wingdings" pitchFamily="2" charset="2"/>
              <a:buChar char="§"/>
            </a:pPr>
            <a:r>
              <a:rPr lang="en-US" altLang="en-US" sz="2000" dirty="0"/>
              <a:t> </a:t>
            </a:r>
            <a:r>
              <a:rPr lang="en-US" altLang="en-US" sz="2200" dirty="0"/>
              <a:t>Experiments that require NIH Office of Science Policy and Virginia Tech IBC approval </a:t>
            </a:r>
            <a:r>
              <a:rPr lang="en-US" altLang="en-US" sz="2200" b="1" dirty="0"/>
              <a:t>PRIOR</a:t>
            </a:r>
            <a:r>
              <a:rPr lang="en-US" altLang="en-US" sz="2200" dirty="0"/>
              <a:t> to initiation.</a:t>
            </a:r>
            <a:endParaRPr lang="en-US" altLang="en-US" sz="1800" dirty="0"/>
          </a:p>
          <a:p>
            <a:pPr marL="857250" lvl="1" indent="-400050" eaLnBrk="1" hangingPunct="1">
              <a:buFont typeface="+mj-lt"/>
              <a:buAutoNum type="romanLcPeriod"/>
            </a:pPr>
            <a:r>
              <a:rPr lang="en-US" altLang="en-US" dirty="0"/>
              <a:t> III-B-1: experiments involving the cloning of toxin molecules with an LD</a:t>
            </a:r>
            <a:r>
              <a:rPr lang="en-US" altLang="en-US" baseline="-25000" dirty="0"/>
              <a:t>50</a:t>
            </a:r>
            <a:r>
              <a:rPr lang="en-US" altLang="en-US" dirty="0"/>
              <a:t> of less than 100 nanograms/kilogram of body weight.</a:t>
            </a:r>
          </a:p>
          <a:p>
            <a:pPr marL="1314450" lvl="2" indent="-400050">
              <a:buClr>
                <a:schemeClr val="bg1">
                  <a:lumMod val="75000"/>
                </a:schemeClr>
              </a:buClr>
              <a:buFont typeface="+mj-lt"/>
              <a:buAutoNum type="alphaLcPeriod"/>
            </a:pPr>
            <a:r>
              <a:rPr lang="en-US" altLang="en-US" dirty="0"/>
              <a:t>Appendix F-I: Cloning of toxin molecules with an LD</a:t>
            </a:r>
            <a:r>
              <a:rPr lang="en-US" altLang="en-US" baseline="-25000" dirty="0"/>
              <a:t>50</a:t>
            </a:r>
            <a:r>
              <a:rPr lang="en-US" altLang="en-US" dirty="0"/>
              <a:t> </a:t>
            </a:r>
            <a:r>
              <a:rPr lang="en-US" altLang="en-US" b="1" dirty="0"/>
              <a:t>less than </a:t>
            </a:r>
            <a:r>
              <a:rPr lang="en-US" altLang="en-US" dirty="0"/>
              <a:t>100 micrograms/kilogram body weight, but </a:t>
            </a:r>
            <a:r>
              <a:rPr lang="en-US" altLang="en-US" b="1" dirty="0"/>
              <a:t>more than</a:t>
            </a:r>
            <a:r>
              <a:rPr lang="en-US" altLang="en-US" dirty="0"/>
              <a:t> 100 nanograms/kilogram body weight require IBC approval and </a:t>
            </a:r>
            <a:r>
              <a:rPr lang="en-US" altLang="en-US" u="sng" dirty="0"/>
              <a:t>registration</a:t>
            </a:r>
            <a:r>
              <a:rPr lang="en-US" altLang="en-US" dirty="0"/>
              <a:t> with the NIH Office of Science Policy </a:t>
            </a:r>
            <a:r>
              <a:rPr lang="en-US" altLang="en-US" b="1" u="sng" dirty="0"/>
              <a:t>PRIOR</a:t>
            </a:r>
            <a:r>
              <a:rPr lang="en-US" altLang="en-US" dirty="0"/>
              <a:t> to initiation.</a:t>
            </a:r>
            <a:endParaRPr lang="en-US" altLang="en-US" b="1" dirty="0"/>
          </a:p>
          <a:p>
            <a:pPr marL="857250" lvl="1" indent="-400050" eaLnBrk="1" hangingPunct="1">
              <a:buFont typeface="+mj-lt"/>
              <a:buAutoNum type="romanLcPeriod"/>
            </a:pPr>
            <a:endParaRPr lang="en-US" altLang="en-US" dirty="0"/>
          </a:p>
          <a:p>
            <a:pPr marL="857250" lvl="1" indent="-400050" eaLnBrk="1" hangingPunct="1">
              <a:buFont typeface="+mj-lt"/>
              <a:buAutoNum type="romanLcPeriod"/>
            </a:pPr>
            <a:r>
              <a:rPr lang="en-US" altLang="en-US" dirty="0"/>
              <a:t>III-B-2: experiments that have previously been approved  as Major Actions (Section III-A) under the </a:t>
            </a:r>
            <a:r>
              <a:rPr lang="en-US" altLang="en-US" i="1" dirty="0"/>
              <a:t>NIH Guidelines</a:t>
            </a:r>
            <a:r>
              <a:rPr lang="en-US" altLang="en-US" dirty="0"/>
              <a:t>.  The NIH Director will determine if III-B-2 is applicable.</a:t>
            </a:r>
          </a:p>
        </p:txBody>
      </p:sp>
    </p:spTree>
    <p:extLst>
      <p:ext uri="{BB962C8B-B14F-4D97-AF65-F5344CB8AC3E}">
        <p14:creationId xmlns:p14="http://schemas.microsoft.com/office/powerpoint/2010/main" val="192692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III-C</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p:txBody>
          <a:bodyPr/>
          <a:lstStyle/>
          <a:p>
            <a:pPr eaLnBrk="1" hangingPunct="1">
              <a:buFont typeface="Wingdings" pitchFamily="2" charset="2"/>
              <a:buChar char="§"/>
            </a:pPr>
            <a:r>
              <a:rPr lang="en-US" altLang="en-US" sz="2200" dirty="0"/>
              <a:t> Experiments that require Virginia Tech IBC and Virginia Tech IRB approvals </a:t>
            </a:r>
            <a:r>
              <a:rPr lang="en-US" altLang="en-US" sz="2200" b="1" dirty="0"/>
              <a:t>PRIOR</a:t>
            </a:r>
            <a:r>
              <a:rPr lang="en-US" altLang="en-US" sz="2200" dirty="0"/>
              <a:t> to initiation.</a:t>
            </a:r>
          </a:p>
          <a:p>
            <a:pPr marL="857250" lvl="1" indent="-400050">
              <a:buFont typeface="+mj-lt"/>
              <a:buAutoNum type="romanLcPeriod"/>
            </a:pPr>
            <a:r>
              <a:rPr lang="en-US" altLang="en-US" dirty="0"/>
              <a:t>III-C-1: experiments involving the deliberate transfer of recombinant or synthetic nucleic acid molecules, or DNA or RNA derived from recombinant or synthetic nucleic acid molecules, into one or more human research participants.  </a:t>
            </a:r>
          </a:p>
        </p:txBody>
      </p:sp>
    </p:spTree>
    <p:extLst>
      <p:ext uri="{BB962C8B-B14F-4D97-AF65-F5344CB8AC3E}">
        <p14:creationId xmlns:p14="http://schemas.microsoft.com/office/powerpoint/2010/main" val="330885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III-D</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a:xfrm>
            <a:off x="508000" y="1406853"/>
            <a:ext cx="11470640" cy="4947212"/>
          </a:xfrm>
        </p:spPr>
        <p:txBody>
          <a:bodyPr/>
          <a:lstStyle/>
          <a:p>
            <a:pPr eaLnBrk="1" hangingPunct="1">
              <a:buFont typeface="Wingdings" pitchFamily="2" charset="2"/>
              <a:buChar char="§"/>
            </a:pPr>
            <a:r>
              <a:rPr lang="en-US" altLang="en-US" sz="2200" dirty="0"/>
              <a:t>  Experiments that require Virginia Tech IBC approval </a:t>
            </a:r>
            <a:r>
              <a:rPr lang="en-US" altLang="en-US" sz="2200" b="1" dirty="0"/>
              <a:t>PRIOR</a:t>
            </a:r>
            <a:r>
              <a:rPr lang="en-US" altLang="en-US" sz="2200" dirty="0"/>
              <a:t> to initiation.</a:t>
            </a:r>
          </a:p>
          <a:p>
            <a:pPr marL="914400" lvl="1" indent="-457200" eaLnBrk="1" hangingPunct="1">
              <a:buFont typeface="+mj-lt"/>
              <a:buAutoNum type="romanLcPeriod"/>
            </a:pPr>
            <a:r>
              <a:rPr lang="en-US" altLang="en-US" sz="2200" dirty="0"/>
              <a:t>III-D-1: experiments using RG-2, RG-3, RG-4, or restricted agents as host-vector systems.  Restricted agents are designated by the USDA.</a:t>
            </a:r>
          </a:p>
          <a:p>
            <a:pPr marL="914400" lvl="1" indent="-457200" eaLnBrk="1" hangingPunct="1">
              <a:buFont typeface="+mj-lt"/>
              <a:buAutoNum type="romanLcPeriod"/>
            </a:pPr>
            <a:endParaRPr lang="en-US" altLang="en-US" sz="2200" dirty="0"/>
          </a:p>
          <a:p>
            <a:pPr marL="914400" lvl="1" indent="-457200" eaLnBrk="1" hangingPunct="1">
              <a:buFont typeface="+mj-lt"/>
              <a:buAutoNum type="romanLcPeriod"/>
            </a:pPr>
            <a:r>
              <a:rPr lang="en-US" altLang="en-US" sz="2200" dirty="0"/>
              <a:t>III-D-2: experiments in which nucleic acids from RG-2, RG-3,  RG-4, or restricted agents is cloned into non-pathogenic prokaryotic, or lower eukaryotic, host-vector systems.</a:t>
            </a:r>
          </a:p>
          <a:p>
            <a:pPr marL="914400" lvl="1" indent="-457200" eaLnBrk="1" hangingPunct="1">
              <a:buFont typeface="+mj-lt"/>
              <a:buAutoNum type="romanLcPeriod"/>
            </a:pPr>
            <a:endParaRPr lang="en-US" altLang="en-US" sz="2200" dirty="0"/>
          </a:p>
          <a:p>
            <a:pPr marL="914400" lvl="1" indent="-457200" eaLnBrk="1" hangingPunct="1">
              <a:buFont typeface="+mj-lt"/>
              <a:buAutoNum type="romanLcPeriod"/>
            </a:pPr>
            <a:r>
              <a:rPr lang="en-US" altLang="en-US" sz="2200" dirty="0"/>
              <a:t>III-D-3: experiments involving the use of infectious DNA or RNA viruses, or defective DNA and/or RNA viruses in the presence of helper virus, in tissue culture systems.</a:t>
            </a:r>
          </a:p>
          <a:p>
            <a:pPr marL="457200" lvl="1" indent="0" eaLnBrk="1" hangingPunct="1">
              <a:buNone/>
            </a:pPr>
            <a:endParaRPr lang="en-US" altLang="en-US" sz="2200" dirty="0"/>
          </a:p>
        </p:txBody>
      </p:sp>
    </p:spTree>
    <p:extLst>
      <p:ext uri="{BB962C8B-B14F-4D97-AF65-F5344CB8AC3E}">
        <p14:creationId xmlns:p14="http://schemas.microsoft.com/office/powerpoint/2010/main" val="402469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III-D, continued</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a:xfrm>
            <a:off x="497840" y="1219909"/>
            <a:ext cx="11470640" cy="5363772"/>
          </a:xfrm>
        </p:spPr>
        <p:txBody>
          <a:bodyPr/>
          <a:lstStyle/>
          <a:p>
            <a:pPr marL="971550" lvl="1" indent="-514350" eaLnBrk="1" hangingPunct="1">
              <a:buFont typeface="+mj-lt"/>
              <a:buAutoNum type="romanLcPeriod" startAt="4"/>
            </a:pPr>
            <a:r>
              <a:rPr lang="en-US" altLang="en-US" sz="2200" dirty="0"/>
              <a:t>III-D-4: experiments involving whole animals.</a:t>
            </a:r>
          </a:p>
          <a:p>
            <a:pPr marL="1428750" lvl="2" indent="-514350">
              <a:buClr>
                <a:schemeClr val="bg1">
                  <a:lumMod val="75000"/>
                </a:schemeClr>
              </a:buClr>
              <a:buFont typeface="+mj-lt"/>
              <a:buAutoNum type="alphaLcPeriod"/>
            </a:pPr>
            <a:r>
              <a:rPr lang="en-US" altLang="en-US" sz="1800" dirty="0"/>
              <a:t>This includes use of recombinant or synthetic nucleic acid (rsNA) molecules in animals, use of DNA or RNA derived from rsNA molecules, use of rsNA-modified microorganisms with animals, alteration of an animal’s genome using rsNA molecules or rsNA-derived molecules.</a:t>
            </a:r>
          </a:p>
          <a:p>
            <a:pPr marL="1428750" lvl="2" indent="-514350">
              <a:buClr>
                <a:schemeClr val="bg1">
                  <a:lumMod val="75000"/>
                </a:schemeClr>
              </a:buClr>
              <a:buFont typeface="+mj-lt"/>
              <a:buAutoNum type="alphaLcPeriod"/>
            </a:pPr>
            <a:r>
              <a:rPr lang="en-US" altLang="en-US" sz="1800" dirty="0"/>
              <a:t>Generation and/or use of gene-drive modified animals requires a minimum of BL2.</a:t>
            </a:r>
          </a:p>
          <a:p>
            <a:pPr marL="971550" lvl="1" indent="-514350" eaLnBrk="1" hangingPunct="1">
              <a:buFont typeface="+mj-lt"/>
              <a:buAutoNum type="romanLcPeriod" startAt="4"/>
            </a:pPr>
            <a:endParaRPr lang="en-US" altLang="en-US" sz="2200" dirty="0"/>
          </a:p>
          <a:p>
            <a:pPr marL="971550" lvl="1" indent="-514350" eaLnBrk="1" hangingPunct="1">
              <a:buFont typeface="+mj-lt"/>
              <a:buAutoNum type="romanLcPeriod" startAt="4"/>
            </a:pPr>
            <a:r>
              <a:rPr lang="en-US" altLang="en-US" sz="2200" dirty="0"/>
              <a:t>III-D-5: experiments involving whole plants.</a:t>
            </a:r>
          </a:p>
          <a:p>
            <a:pPr marL="1428750" lvl="2" indent="-514350">
              <a:buClr>
                <a:schemeClr val="bg1">
                  <a:lumMod val="75000"/>
                </a:schemeClr>
              </a:buClr>
              <a:buFont typeface="+mj-lt"/>
              <a:buAutoNum type="alphaLcPeriod"/>
            </a:pPr>
            <a:r>
              <a:rPr lang="en-US" altLang="en-US" sz="1800" dirty="0"/>
              <a:t>These experiments require BL2 or higher containment. Typically, these experiments involve the use of </a:t>
            </a:r>
          </a:p>
          <a:p>
            <a:pPr lvl="3">
              <a:buClr>
                <a:schemeClr val="bg1">
                  <a:lumMod val="75000"/>
                </a:schemeClr>
              </a:buClr>
            </a:pPr>
            <a:r>
              <a:rPr lang="en-US" altLang="en-US" sz="1800" dirty="0"/>
              <a:t>exotic infectious agents</a:t>
            </a:r>
          </a:p>
          <a:p>
            <a:pPr lvl="3">
              <a:buClr>
                <a:schemeClr val="bg1">
                  <a:lumMod val="75000"/>
                </a:schemeClr>
              </a:buClr>
            </a:pPr>
            <a:r>
              <a:rPr lang="en-US" altLang="en-US" sz="1800" dirty="0"/>
              <a:t>Readily transmissible exotic agents</a:t>
            </a:r>
          </a:p>
          <a:p>
            <a:pPr lvl="3">
              <a:buClr>
                <a:schemeClr val="bg1">
                  <a:lumMod val="75000"/>
                </a:schemeClr>
              </a:buClr>
            </a:pPr>
            <a:r>
              <a:rPr lang="en-US" altLang="en-US" sz="1800" dirty="0"/>
              <a:t>Sequences encoding potent vertebrate toxins introduced into plants and/or associated organisms.</a:t>
            </a:r>
          </a:p>
          <a:p>
            <a:pPr marL="1428750" lvl="2" indent="-514350">
              <a:buClr>
                <a:schemeClr val="bg1">
                  <a:lumMod val="75000"/>
                </a:schemeClr>
              </a:buClr>
              <a:buFont typeface="+mj-lt"/>
              <a:buAutoNum type="alphaLcPeriod"/>
            </a:pPr>
            <a:endParaRPr lang="en-US" altLang="en-US" sz="2000" dirty="0"/>
          </a:p>
        </p:txBody>
      </p:sp>
    </p:spTree>
    <p:extLst>
      <p:ext uri="{BB962C8B-B14F-4D97-AF65-F5344CB8AC3E}">
        <p14:creationId xmlns:p14="http://schemas.microsoft.com/office/powerpoint/2010/main" val="369032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III-D, continued</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a:xfrm>
            <a:off x="467360" y="1646629"/>
            <a:ext cx="11470640" cy="4337612"/>
          </a:xfrm>
        </p:spPr>
        <p:txBody>
          <a:bodyPr/>
          <a:lstStyle/>
          <a:p>
            <a:pPr marL="971550" lvl="1" indent="-514350" eaLnBrk="1" hangingPunct="1">
              <a:buFont typeface="+mj-lt"/>
              <a:buAutoNum type="romanLcPeriod" startAt="6"/>
            </a:pPr>
            <a:r>
              <a:rPr lang="en-US" altLang="en-US" sz="2200" dirty="0"/>
              <a:t>III-D-6: experiments involving the generation of more than 10 Liters of culture, at any one time.</a:t>
            </a:r>
          </a:p>
          <a:p>
            <a:pPr marL="1428750" lvl="2" indent="-514350">
              <a:buClr>
                <a:schemeClr val="bg1">
                  <a:lumMod val="75000"/>
                </a:schemeClr>
              </a:buClr>
              <a:buFont typeface="+mj-lt"/>
              <a:buAutoNum type="alphaLcPeriod"/>
            </a:pPr>
            <a:r>
              <a:rPr lang="en-US" altLang="en-US" sz="1800" dirty="0"/>
              <a:t>Examples include use of fermenters with more than 10 Liters, use of carboys and/or tanks containing more than 10 Liters.</a:t>
            </a:r>
          </a:p>
          <a:p>
            <a:pPr marL="971550" lvl="1" indent="-514350" eaLnBrk="1" hangingPunct="1">
              <a:buFont typeface="+mj-lt"/>
              <a:buAutoNum type="romanLcPeriod" startAt="6"/>
            </a:pPr>
            <a:endParaRPr lang="en-US" altLang="en-US" sz="2200" dirty="0"/>
          </a:p>
          <a:p>
            <a:pPr marL="971550" lvl="1" indent="-514350" eaLnBrk="1" hangingPunct="1">
              <a:buFont typeface="+mj-lt"/>
              <a:buAutoNum type="romanLcPeriod" startAt="6"/>
            </a:pPr>
            <a:r>
              <a:rPr lang="en-US" altLang="en-US" sz="2200" dirty="0"/>
              <a:t>III-D-7: experiments involving Influenza Viruses.</a:t>
            </a:r>
          </a:p>
          <a:p>
            <a:pPr marL="457200" lvl="1" indent="0" eaLnBrk="1" hangingPunct="1">
              <a:buNone/>
            </a:pPr>
            <a:endParaRPr lang="en-US" altLang="en-US" sz="2200" dirty="0"/>
          </a:p>
          <a:p>
            <a:pPr marL="971550" lvl="1" indent="-514350" eaLnBrk="1" hangingPunct="1">
              <a:buFont typeface="+mj-lt"/>
              <a:buAutoNum type="romanLcPeriod" startAt="8"/>
            </a:pPr>
            <a:r>
              <a:rPr lang="en-US" altLang="en-US" sz="2200" dirty="0"/>
              <a:t>III-D-8: experiments involving gene drive modified organisms</a:t>
            </a:r>
          </a:p>
          <a:p>
            <a:pPr marL="1428750" lvl="2" indent="-514350">
              <a:buClr>
                <a:schemeClr val="bg1">
                  <a:lumMod val="75000"/>
                </a:schemeClr>
              </a:buClr>
              <a:buFont typeface="+mj-lt"/>
              <a:buAutoNum type="alphaLcPeriod"/>
            </a:pPr>
            <a:r>
              <a:rPr lang="en-US" altLang="en-US" sz="1800" dirty="0"/>
              <a:t>All work generating or using these organisms requires a minimum of BL2 containment.</a:t>
            </a:r>
          </a:p>
        </p:txBody>
      </p:sp>
    </p:spTree>
    <p:extLst>
      <p:ext uri="{BB962C8B-B14F-4D97-AF65-F5344CB8AC3E}">
        <p14:creationId xmlns:p14="http://schemas.microsoft.com/office/powerpoint/2010/main" val="29931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III-E</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a:xfrm>
            <a:off x="497840" y="1108148"/>
            <a:ext cx="11470640" cy="5617772"/>
          </a:xfrm>
        </p:spPr>
        <p:txBody>
          <a:bodyPr/>
          <a:lstStyle/>
          <a:p>
            <a:pPr eaLnBrk="1" hangingPunct="1">
              <a:buFont typeface="Wingdings" pitchFamily="2" charset="2"/>
              <a:buChar char="§"/>
            </a:pPr>
            <a:r>
              <a:rPr lang="en-US" altLang="en-US" sz="2200" dirty="0"/>
              <a:t>  Experiments that require Virginia Tech IBC notice simultaneous with initiation.</a:t>
            </a:r>
          </a:p>
          <a:p>
            <a:pPr eaLnBrk="1" hangingPunct="1">
              <a:buFont typeface="Wingdings" pitchFamily="2" charset="2"/>
              <a:buChar char="§"/>
            </a:pPr>
            <a:r>
              <a:rPr lang="en-US" altLang="en-US" sz="2200" dirty="0"/>
              <a:t> At Virginia Tech, the application must be placed onto an IBC meeting agenda </a:t>
            </a:r>
            <a:r>
              <a:rPr lang="en-US" altLang="en-US" sz="2200" b="1" dirty="0"/>
              <a:t>PRIOR</a:t>
            </a:r>
            <a:r>
              <a:rPr lang="en-US" altLang="en-US" sz="2200" dirty="0"/>
              <a:t> to initiation. </a:t>
            </a:r>
          </a:p>
          <a:p>
            <a:pPr marL="914400" lvl="1" indent="-457200" eaLnBrk="1" hangingPunct="1">
              <a:buFont typeface="+mj-lt"/>
              <a:buAutoNum type="romanLcPeriod"/>
            </a:pPr>
            <a:r>
              <a:rPr lang="en-US" altLang="en-US" dirty="0"/>
              <a:t>III-E: experiments not included in Sections III-A, B, C, D, F, and/or their subsections that can be performed using BL1 containment.</a:t>
            </a:r>
          </a:p>
          <a:p>
            <a:pPr marL="914400" lvl="1" indent="-457200" eaLnBrk="1" hangingPunct="1">
              <a:buFont typeface="+mj-lt"/>
              <a:buAutoNum type="romanLcPeriod"/>
            </a:pPr>
            <a:endParaRPr lang="en-US" altLang="en-US" dirty="0"/>
          </a:p>
          <a:p>
            <a:pPr marL="914400" lvl="1" indent="-457200" eaLnBrk="1" hangingPunct="1">
              <a:buFont typeface="+mj-lt"/>
              <a:buAutoNum type="romanLcPeriod"/>
            </a:pPr>
            <a:r>
              <a:rPr lang="en-US" altLang="en-US" dirty="0"/>
              <a:t>III-E-1: experiments involving the formation of recombinant or synthetic nucleic acid molecules containing no more than 2/3 of the genome of any eukaryotic virus.</a:t>
            </a:r>
          </a:p>
          <a:p>
            <a:pPr marL="914400" lvl="1" indent="-457200" eaLnBrk="1" hangingPunct="1">
              <a:buFont typeface="+mj-lt"/>
              <a:buAutoNum type="romanLcPeriod"/>
            </a:pPr>
            <a:endParaRPr lang="en-US" altLang="en-US" dirty="0"/>
          </a:p>
          <a:p>
            <a:pPr marL="914400" lvl="1" indent="-457200" eaLnBrk="1" hangingPunct="1">
              <a:buFont typeface="+mj-lt"/>
              <a:buAutoNum type="romanLcPeriod"/>
            </a:pPr>
            <a:r>
              <a:rPr lang="en-US" altLang="en-US" dirty="0"/>
              <a:t>III-E-2: experiments involving nucleic acid molecule-modified whole plants, and/or experiments involving recombinant or synthetic nucleic acid molecule-modified organisms associated with whole plants, except those that fall under Section III-A, III-B, III-D or III-F.  These experiments do not involve the use of exotic plants and/or noxious weeds.</a:t>
            </a:r>
          </a:p>
          <a:p>
            <a:pPr marL="457200" lvl="1" indent="0" eaLnBrk="1" hangingPunct="1">
              <a:buNone/>
            </a:pPr>
            <a:endParaRPr lang="en-US" altLang="en-US" sz="2200" dirty="0"/>
          </a:p>
        </p:txBody>
      </p:sp>
    </p:spTree>
    <p:extLst>
      <p:ext uri="{BB962C8B-B14F-4D97-AF65-F5344CB8AC3E}">
        <p14:creationId xmlns:p14="http://schemas.microsoft.com/office/powerpoint/2010/main" val="11998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III-E, continued</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a:xfrm>
            <a:off x="457200" y="1513532"/>
            <a:ext cx="11470640" cy="2320852"/>
          </a:xfrm>
        </p:spPr>
        <p:txBody>
          <a:bodyPr/>
          <a:lstStyle/>
          <a:p>
            <a:pPr marL="914400" lvl="1" indent="-457200" eaLnBrk="1" hangingPunct="1">
              <a:buFont typeface="+mj-lt"/>
              <a:buAutoNum type="romanLcPeriod" startAt="4"/>
            </a:pPr>
            <a:r>
              <a:rPr lang="en-US" altLang="en-US" dirty="0"/>
              <a:t>III-E-3: </a:t>
            </a:r>
            <a:r>
              <a:rPr lang="en-US" altLang="en-US" sz="1800" dirty="0"/>
              <a:t>experiments involving the generation of rodents in which the animal's genome has been altered by stable introduction of recombinant or synthetic nucleic acid molecules, or nucleic acids derived therefrom, into the germ-line (transgenic rodents). Only experiments that require BL1 containment are covered under this section</a:t>
            </a:r>
            <a:r>
              <a:rPr lang="en-US" altLang="en-US" dirty="0"/>
              <a:t>.</a:t>
            </a:r>
          </a:p>
          <a:p>
            <a:pPr marL="457200" lvl="1" indent="0" eaLnBrk="1" hangingPunct="1">
              <a:buNone/>
            </a:pPr>
            <a:endParaRPr lang="en-US" altLang="en-US" sz="2200" dirty="0"/>
          </a:p>
        </p:txBody>
      </p:sp>
    </p:spTree>
    <p:extLst>
      <p:ext uri="{BB962C8B-B14F-4D97-AF65-F5344CB8AC3E}">
        <p14:creationId xmlns:p14="http://schemas.microsoft.com/office/powerpoint/2010/main" val="236635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III-F</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a:xfrm>
            <a:off x="497840" y="1026868"/>
            <a:ext cx="11470640" cy="5617772"/>
          </a:xfrm>
        </p:spPr>
        <p:txBody>
          <a:bodyPr/>
          <a:lstStyle/>
          <a:p>
            <a:pPr eaLnBrk="1" hangingPunct="1">
              <a:buFont typeface="Wingdings" pitchFamily="2" charset="2"/>
              <a:buChar char="§"/>
            </a:pPr>
            <a:r>
              <a:rPr lang="en-US" altLang="en-US" sz="2200" dirty="0"/>
              <a:t>  Experiments that are exempt from the </a:t>
            </a:r>
            <a:r>
              <a:rPr lang="en-US" altLang="en-US" sz="2200" i="1" dirty="0"/>
              <a:t>NIH Guidelines</a:t>
            </a:r>
            <a:r>
              <a:rPr lang="en-US" altLang="en-US" sz="2200" dirty="0"/>
              <a:t>.</a:t>
            </a:r>
          </a:p>
          <a:p>
            <a:pPr eaLnBrk="1" hangingPunct="1">
              <a:buFont typeface="Wingdings" pitchFamily="2" charset="2"/>
              <a:buChar char="§"/>
            </a:pPr>
            <a:r>
              <a:rPr lang="en-US" altLang="en-US" sz="2200" dirty="0"/>
              <a:t> At Virginia Tech, all III-F experiments require IBC approval by the IBC Chair </a:t>
            </a:r>
            <a:r>
              <a:rPr lang="en-US" altLang="en-US" sz="2200" b="1" dirty="0"/>
              <a:t>PRIOR</a:t>
            </a:r>
            <a:r>
              <a:rPr lang="en-US" altLang="en-US" sz="2200" dirty="0"/>
              <a:t> to initiation. </a:t>
            </a:r>
          </a:p>
          <a:p>
            <a:pPr eaLnBrk="1" hangingPunct="1">
              <a:buFont typeface="Wingdings" pitchFamily="2" charset="2"/>
              <a:buChar char="§"/>
            </a:pPr>
            <a:r>
              <a:rPr lang="en-US" altLang="en-US" sz="2200" dirty="0"/>
              <a:t> Review Appendix F of the </a:t>
            </a:r>
            <a:r>
              <a:rPr lang="en-US" altLang="en-US" sz="2200" i="1" dirty="0"/>
              <a:t>NIH Guidelines </a:t>
            </a:r>
            <a:r>
              <a:rPr lang="en-US" altLang="en-US" sz="2200" dirty="0"/>
              <a:t>for exceptions to these experiments that will require full committee IBC review PRIOR to initiation.</a:t>
            </a:r>
          </a:p>
          <a:p>
            <a:pPr marL="914400" lvl="1" indent="-457200" eaLnBrk="1" hangingPunct="1">
              <a:buFont typeface="+mj-lt"/>
              <a:buAutoNum type="romanLcPeriod"/>
            </a:pPr>
            <a:r>
              <a:rPr lang="en-US" altLang="en-US" dirty="0"/>
              <a:t>III-F-1: experiments i</a:t>
            </a:r>
            <a:r>
              <a:rPr lang="en-US" altLang="en-US" sz="1800" dirty="0"/>
              <a:t>nvolving synthetic nucleic acids that: (1) can neither replicate nor generate nucleic acids that can replicate in any living cell (e.g., oligonucleotides or other synthetic nucleic acids that do not contain an origin of replication or contain elements known to interact with either DNA or RNA polymerase), and (2) are not designed to integrate into DNA, and (3) do not produce a toxin that is lethal for vertebrates at an LD50 of less than 100 nanograms per kilogram body weight</a:t>
            </a:r>
            <a:r>
              <a:rPr lang="en-US" altLang="en-US" dirty="0"/>
              <a:t>.</a:t>
            </a:r>
          </a:p>
          <a:p>
            <a:pPr marL="914400" lvl="1" indent="-457200" eaLnBrk="1" hangingPunct="1">
              <a:buFont typeface="+mj-lt"/>
              <a:buAutoNum type="romanLcPeriod"/>
            </a:pPr>
            <a:endParaRPr lang="en-US" altLang="en-US" dirty="0"/>
          </a:p>
          <a:p>
            <a:pPr marL="914400" lvl="1" indent="-457200" eaLnBrk="1" hangingPunct="1">
              <a:buFont typeface="+mj-lt"/>
              <a:buAutoNum type="romanLcPeriod"/>
            </a:pPr>
            <a:r>
              <a:rPr lang="en-US" altLang="en-US" dirty="0"/>
              <a:t>III-F-2: experiments i</a:t>
            </a:r>
            <a:r>
              <a:rPr lang="en-US" altLang="en-US" sz="1800" dirty="0"/>
              <a:t>nvolving rsNA that are not in organisms, cells, or viruses and that have not been modified or manipulated to render them capable of penetrating cellular membranes</a:t>
            </a:r>
            <a:r>
              <a:rPr lang="en-US" altLang="en-US" dirty="0"/>
              <a:t>.</a:t>
            </a:r>
          </a:p>
        </p:txBody>
      </p:sp>
    </p:spTree>
    <p:extLst>
      <p:ext uri="{BB962C8B-B14F-4D97-AF65-F5344CB8AC3E}">
        <p14:creationId xmlns:p14="http://schemas.microsoft.com/office/powerpoint/2010/main" val="312795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III-F, continued</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a:xfrm>
            <a:off x="497840" y="1447492"/>
            <a:ext cx="11470640" cy="4672892"/>
          </a:xfrm>
        </p:spPr>
        <p:txBody>
          <a:bodyPr/>
          <a:lstStyle/>
          <a:p>
            <a:pPr marL="914400" lvl="1" indent="-457200" eaLnBrk="1" hangingPunct="1">
              <a:buFont typeface="+mj-lt"/>
              <a:buAutoNum type="romanLcPeriod" startAt="3"/>
            </a:pPr>
            <a:r>
              <a:rPr lang="en-US" altLang="en-US" dirty="0"/>
              <a:t>III-F-3: experiments i</a:t>
            </a:r>
            <a:r>
              <a:rPr lang="en-US" altLang="en-US" sz="1800" dirty="0"/>
              <a:t>nvolving rsNA that consist solely of the exact recombinant or synthetic nucleic acid sequence from a single source that exists contemporaneously in nature</a:t>
            </a:r>
            <a:r>
              <a:rPr lang="en-US" altLang="en-US" dirty="0"/>
              <a:t>.</a:t>
            </a:r>
          </a:p>
          <a:p>
            <a:pPr marL="914400" lvl="1" indent="-457200" eaLnBrk="1" hangingPunct="1">
              <a:buFont typeface="+mj-lt"/>
              <a:buAutoNum type="romanLcPeriod" startAt="3"/>
            </a:pPr>
            <a:endParaRPr lang="en-US" altLang="en-US" dirty="0"/>
          </a:p>
          <a:p>
            <a:pPr marL="914400" lvl="1" indent="-457200" eaLnBrk="1" hangingPunct="1">
              <a:buFont typeface="+mj-lt"/>
              <a:buAutoNum type="romanLcPeriod" startAt="3"/>
            </a:pPr>
            <a:r>
              <a:rPr lang="en-US" altLang="en-US" dirty="0"/>
              <a:t>III-F-4: experiments i</a:t>
            </a:r>
            <a:r>
              <a:rPr lang="en-US" altLang="en-US" sz="1800" dirty="0"/>
              <a:t>nvolving rsNA that consist entirely of nucleic acids from a prokaryotic host, including its indigenous plasmids or viruses when propagated only in that host (or a closely related strain of the same species), or when transferred to another host by well-established physiological means</a:t>
            </a:r>
            <a:r>
              <a:rPr lang="en-US" altLang="en-US" dirty="0"/>
              <a:t>.</a:t>
            </a:r>
          </a:p>
          <a:p>
            <a:pPr marL="857250" lvl="1" indent="-400050" eaLnBrk="1" hangingPunct="1">
              <a:buFont typeface="+mj-lt"/>
              <a:buAutoNum type="romanLcPeriod" startAt="3"/>
            </a:pPr>
            <a:endParaRPr lang="en-US" altLang="en-US" dirty="0"/>
          </a:p>
          <a:p>
            <a:pPr marL="914400" lvl="1" indent="-457200" eaLnBrk="1" hangingPunct="1">
              <a:buFont typeface="+mj-lt"/>
              <a:buAutoNum type="romanLcPeriod" startAt="3"/>
            </a:pPr>
            <a:r>
              <a:rPr lang="en-US" altLang="en-US" dirty="0"/>
              <a:t>III-F-5: experiments involving </a:t>
            </a:r>
            <a:r>
              <a:rPr lang="en-US" altLang="en-US" sz="1800" dirty="0"/>
              <a:t>rsNA that consist entirely of nucleic acids from a eukaryotic host including its chloroplasts, mitochondria, or plasmids (but excluding viruses) when propagated only in that host (or a closely related strain of the same species).</a:t>
            </a:r>
          </a:p>
        </p:txBody>
      </p:sp>
    </p:spTree>
    <p:extLst>
      <p:ext uri="{BB962C8B-B14F-4D97-AF65-F5344CB8AC3E}">
        <p14:creationId xmlns:p14="http://schemas.microsoft.com/office/powerpoint/2010/main" val="61462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III-F, continued</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a:xfrm>
            <a:off x="497840" y="1447492"/>
            <a:ext cx="11470640" cy="4672892"/>
          </a:xfrm>
        </p:spPr>
        <p:txBody>
          <a:bodyPr/>
          <a:lstStyle/>
          <a:p>
            <a:pPr marL="914400" lvl="1" indent="-457200">
              <a:buFont typeface="+mj-lt"/>
              <a:buAutoNum type="romanLcPeriod" startAt="6"/>
            </a:pPr>
            <a:r>
              <a:rPr lang="en-US" altLang="en-US" dirty="0"/>
              <a:t>III-F-6: experiments involving </a:t>
            </a:r>
            <a:r>
              <a:rPr lang="en-US" sz="1800" dirty="0">
                <a:latin typeface="+mn-lt"/>
                <a:ea typeface="+mn-ea"/>
              </a:rPr>
              <a:t>rsNA that consist entirely of nucleic acid segments from different species that exchange nucleic acids by known physiological processes, though one or more of the segments may be a synthetic equivalent</a:t>
            </a:r>
            <a:r>
              <a:rPr lang="en-US" altLang="en-US" dirty="0"/>
              <a:t>.</a:t>
            </a:r>
          </a:p>
          <a:p>
            <a:pPr marL="914400" lvl="1" indent="-457200" eaLnBrk="1" hangingPunct="1">
              <a:buFont typeface="+mj-lt"/>
              <a:buAutoNum type="romanLcPeriod" startAt="6"/>
            </a:pPr>
            <a:endParaRPr lang="en-US" altLang="en-US" dirty="0"/>
          </a:p>
          <a:p>
            <a:pPr marL="914400" lvl="1" indent="-457200" eaLnBrk="1" hangingPunct="1">
              <a:buFont typeface="+mj-lt"/>
              <a:buAutoNum type="romanLcPeriod" startAt="6"/>
            </a:pPr>
            <a:r>
              <a:rPr lang="en-US" altLang="en-US" dirty="0"/>
              <a:t>III-F-7: experiments i</a:t>
            </a:r>
            <a:r>
              <a:rPr lang="en-US" altLang="en-US" sz="1800" dirty="0"/>
              <a:t>nvolving </a:t>
            </a:r>
            <a:r>
              <a:rPr lang="en-US" sz="1800" dirty="0">
                <a:latin typeface="+mn-lt"/>
                <a:ea typeface="+mn-ea"/>
              </a:rPr>
              <a:t>genomic DNA molecules that have acquired a transposable element, provided the transposable element does not contain any recombinant and/or synthetic DNA</a:t>
            </a:r>
            <a:r>
              <a:rPr lang="en-US" altLang="en-US" dirty="0"/>
              <a:t>.</a:t>
            </a:r>
          </a:p>
          <a:p>
            <a:pPr marL="457200" lvl="1" indent="0" eaLnBrk="1" hangingPunct="1">
              <a:buNone/>
            </a:pPr>
            <a:endParaRPr lang="en-US" altLang="en-US" dirty="0"/>
          </a:p>
          <a:p>
            <a:pPr marL="914400" lvl="1" indent="-457200" eaLnBrk="1" hangingPunct="1">
              <a:buFont typeface="+mj-lt"/>
              <a:buAutoNum type="romanLcPeriod" startAt="8"/>
            </a:pPr>
            <a:r>
              <a:rPr lang="en-US" altLang="en-US" dirty="0"/>
              <a:t>III-F-8: involving </a:t>
            </a:r>
            <a:r>
              <a:rPr lang="en-US" sz="1800" dirty="0">
                <a:latin typeface="+mn-lt"/>
                <a:ea typeface="+mn-ea"/>
              </a:rPr>
              <a:t>rsNA experiments that do not present a significant risk to health or the environment  (see NIH Guidelines </a:t>
            </a:r>
            <a:r>
              <a:rPr lang="en-US" sz="1800" dirty="0">
                <a:solidFill>
                  <a:schemeClr val="tx2"/>
                </a:solidFill>
                <a:latin typeface="+mn-lt"/>
                <a:ea typeface="+mn-ea"/>
              </a:rPr>
              <a:t>Appendix C</a:t>
            </a:r>
            <a:r>
              <a:rPr lang="en-US" sz="1800" dirty="0">
                <a:latin typeface="+mn-lt"/>
                <a:ea typeface="+mn-ea"/>
              </a:rPr>
              <a:t>).</a:t>
            </a:r>
            <a:endParaRPr lang="en-US" altLang="en-US" sz="1800" dirty="0"/>
          </a:p>
        </p:txBody>
      </p:sp>
    </p:spTree>
    <p:extLst>
      <p:ext uri="{BB962C8B-B14F-4D97-AF65-F5344CB8AC3E}">
        <p14:creationId xmlns:p14="http://schemas.microsoft.com/office/powerpoint/2010/main" val="77515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518160" y="1300480"/>
            <a:ext cx="11305726" cy="5303520"/>
          </a:xfrm>
        </p:spPr>
        <p:txBody>
          <a:bodyPr/>
          <a:lstStyle/>
          <a:p>
            <a:pPr eaLnBrk="1" hangingPunct="1">
              <a:buFont typeface="Wingdings" pitchFamily="2" charset="2"/>
              <a:buChar char="§"/>
            </a:pPr>
            <a:r>
              <a:rPr lang="en-US" altLang="en-US" dirty="0"/>
              <a:t> </a:t>
            </a:r>
            <a:r>
              <a:rPr lang="en-US" altLang="en-US" sz="2000" dirty="0"/>
              <a:t>The Institutional Biosafety Committee (IBC) is involved in the establishment of policies  that are used by Virginia Tech instructional and experimental research personnel to safely use and conduct activities involving recombinant and synthetic nucleic acid molecules, genetically modified microorganisms, plants and animals, artificial gene transfer, infectious agents and biologically derived toxins.</a:t>
            </a:r>
          </a:p>
          <a:p>
            <a:pPr eaLnBrk="1" hangingPunct="1">
              <a:buFont typeface="Wingdings" pitchFamily="2" charset="2"/>
              <a:buChar char="§"/>
            </a:pPr>
            <a:r>
              <a:rPr lang="en-US" altLang="en-US" sz="2000" dirty="0"/>
              <a:t> The IBC reviews instructional and research laboratory activities involving the use of biohazardous materials to implement </a:t>
            </a:r>
            <a:r>
              <a:rPr lang="en-US" altLang="en-US" dirty="0"/>
              <a:t>university </a:t>
            </a:r>
            <a:r>
              <a:rPr lang="en-US" altLang="en-US" sz="2000" dirty="0"/>
              <a:t>compliance with requirements and federally mandated guidelines, such as those outlined by the National Institutes of Health (NIH), Centers for Disease Control and Prevention (CDC), US Department of Agriculture (USDA), Occupational Safety and Health Administration (OSHA), and Virginia Tech. </a:t>
            </a:r>
          </a:p>
          <a:p>
            <a:pPr eaLnBrk="1" hangingPunct="1">
              <a:buFont typeface="Wingdings" pitchFamily="2" charset="2"/>
              <a:buChar char="§"/>
            </a:pPr>
            <a:r>
              <a:rPr lang="en-US" altLang="en-US" sz="2000" dirty="0"/>
              <a:t> The IBC is a fundamental component of the </a:t>
            </a:r>
            <a:r>
              <a:rPr lang="en-US" altLang="en-US" sz="2000" dirty="0">
                <a:hlinkClick r:id="rId2"/>
              </a:rPr>
              <a:t>NIH Guidelines for Research Involving Recombinant or Synthetic Nucleic Acid Molecules </a:t>
            </a:r>
            <a:r>
              <a:rPr lang="en-US" altLang="en-US" sz="2000" dirty="0"/>
              <a:t>(commonly referred to as the NIH Guidelines). </a:t>
            </a:r>
          </a:p>
          <a:p>
            <a:endParaRPr lang="en-US" dirty="0"/>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p:txBody>
          <a:bodyPr/>
          <a:lstStyle/>
          <a:p>
            <a:pPr algn="ctr"/>
            <a:r>
              <a:rPr lang="en-US" dirty="0"/>
              <a:t>Institutional Biosafety Committee</a:t>
            </a:r>
          </a:p>
        </p:txBody>
      </p:sp>
    </p:spTree>
    <p:extLst>
      <p:ext uri="{BB962C8B-B14F-4D97-AF65-F5344CB8AC3E}">
        <p14:creationId xmlns:p14="http://schemas.microsoft.com/office/powerpoint/2010/main" val="178422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Responsibilities of the Principal Investigator (PI)</a:t>
            </a:r>
          </a:p>
        </p:txBody>
      </p:sp>
      <p:sp>
        <p:nvSpPr>
          <p:cNvPr id="4" name="Text Placeholder 3">
            <a:extLst>
              <a:ext uri="{FF2B5EF4-FFF2-40B4-BE49-F238E27FC236}">
                <a16:creationId xmlns:a16="http://schemas.microsoft.com/office/drawing/2014/main" id="{EB3DFC83-28B6-471A-9EC0-2991974A24DF}"/>
              </a:ext>
            </a:extLst>
          </p:cNvPr>
          <p:cNvSpPr>
            <a:spLocks noGrp="1"/>
          </p:cNvSpPr>
          <p:nvPr>
            <p:ph type="body" sz="quarter" idx="10"/>
          </p:nvPr>
        </p:nvSpPr>
        <p:spPr>
          <a:xfrm>
            <a:off x="457200" y="971562"/>
            <a:ext cx="11623040" cy="5825478"/>
          </a:xfrm>
        </p:spPr>
        <p:txBody>
          <a:bodyPr/>
          <a:lstStyle/>
          <a:p>
            <a:pPr marL="342900" indent="-342900" fontAlgn="auto">
              <a:spcBef>
                <a:spcPts val="0"/>
              </a:spcBef>
              <a:spcAft>
                <a:spcPts val="0"/>
              </a:spcAft>
              <a:buFont typeface="Wingdings" charset="2"/>
              <a:buChar char="§"/>
              <a:defRPr/>
            </a:pPr>
            <a:r>
              <a:rPr lang="en-US" sz="2200" dirty="0">
                <a:latin typeface="+mn-lt"/>
                <a:ea typeface="+mn-ea"/>
              </a:rPr>
              <a:t>In regards to IBC protocol submissions, the PI shall </a:t>
            </a:r>
          </a:p>
          <a:p>
            <a:pPr marL="857250" lvl="1" indent="-400050" fontAlgn="auto">
              <a:spcBef>
                <a:spcPts val="0"/>
              </a:spcBef>
              <a:spcAft>
                <a:spcPts val="0"/>
              </a:spcAft>
              <a:buFont typeface="+mj-lt"/>
              <a:buAutoNum type="romanLcPeriod"/>
              <a:defRPr/>
            </a:pPr>
            <a:r>
              <a:rPr lang="en-US" dirty="0">
                <a:latin typeface="+mn-lt"/>
                <a:ea typeface="+mn-ea"/>
              </a:rPr>
              <a:t>Make an initial assessment of the risk groups and containment levels required to safely conduct the research in the protocol.</a:t>
            </a:r>
          </a:p>
          <a:p>
            <a:pPr marL="857250" lvl="1" indent="-400050" fontAlgn="auto">
              <a:spcBef>
                <a:spcPts val="0"/>
              </a:spcBef>
              <a:spcAft>
                <a:spcPts val="0"/>
              </a:spcAft>
              <a:buFont typeface="+mj-lt"/>
              <a:buAutoNum type="romanLcPeriod"/>
              <a:defRPr/>
            </a:pPr>
            <a:r>
              <a:rPr lang="en-US" dirty="0">
                <a:latin typeface="+mn-lt"/>
                <a:ea typeface="+mn-ea"/>
              </a:rPr>
              <a:t>Make an initial selection of the applicable NIH Guidelines for all experiments to be performed.</a:t>
            </a:r>
          </a:p>
          <a:p>
            <a:pPr marL="857250" lvl="1" indent="-400050" fontAlgn="auto">
              <a:spcBef>
                <a:spcPts val="0"/>
              </a:spcBef>
              <a:spcAft>
                <a:spcPts val="0"/>
              </a:spcAft>
              <a:buFont typeface="+mj-lt"/>
              <a:buAutoNum type="romanLcPeriod"/>
              <a:defRPr/>
            </a:pPr>
            <a:r>
              <a:rPr lang="en-US" dirty="0">
                <a:latin typeface="+mn-lt"/>
                <a:ea typeface="+mn-ea"/>
              </a:rPr>
              <a:t>Select the appropriate microbiological and lab techniques.</a:t>
            </a:r>
          </a:p>
          <a:p>
            <a:pPr marL="857250" lvl="1" indent="-400050" fontAlgn="auto">
              <a:spcBef>
                <a:spcPts val="0"/>
              </a:spcBef>
              <a:spcAft>
                <a:spcPts val="0"/>
              </a:spcAft>
              <a:buFont typeface="+mj-lt"/>
              <a:buAutoNum type="romanLcPeriod"/>
              <a:defRPr/>
            </a:pPr>
            <a:r>
              <a:rPr lang="en-US" dirty="0">
                <a:latin typeface="+mn-lt"/>
                <a:ea typeface="+mn-ea"/>
              </a:rPr>
              <a:t>Submit the completed protocol, as well as subsequent changes, to the IBC for review and approval or disapproval.</a:t>
            </a:r>
          </a:p>
          <a:p>
            <a:pPr marL="857250" lvl="1" indent="-400050" fontAlgn="auto">
              <a:spcBef>
                <a:spcPts val="0"/>
              </a:spcBef>
              <a:spcAft>
                <a:spcPts val="0"/>
              </a:spcAft>
              <a:buFont typeface="+mj-lt"/>
              <a:buAutoNum type="romanLcPeriod"/>
              <a:defRPr/>
            </a:pPr>
            <a:r>
              <a:rPr lang="en-US" dirty="0">
                <a:latin typeface="+mn-lt"/>
                <a:ea typeface="+mn-ea"/>
              </a:rPr>
              <a:t>Maintain active communication with the IBC throughout the conduct of the research.</a:t>
            </a:r>
          </a:p>
          <a:p>
            <a:pPr marL="457200" lvl="1" indent="0" fontAlgn="auto">
              <a:spcBef>
                <a:spcPts val="0"/>
              </a:spcBef>
              <a:spcAft>
                <a:spcPts val="0"/>
              </a:spcAft>
              <a:buNone/>
              <a:defRPr/>
            </a:pPr>
            <a:endParaRPr lang="en-US" dirty="0">
              <a:latin typeface="+mn-lt"/>
              <a:ea typeface="+mn-ea"/>
            </a:endParaRPr>
          </a:p>
          <a:p>
            <a:pPr marL="342900" indent="-342900" fontAlgn="auto">
              <a:spcBef>
                <a:spcPts val="0"/>
              </a:spcBef>
              <a:spcAft>
                <a:spcPts val="0"/>
              </a:spcAft>
              <a:buFont typeface="Wingdings" charset="2"/>
              <a:buChar char="§"/>
              <a:defRPr/>
            </a:pPr>
            <a:r>
              <a:rPr lang="en-US" sz="2200" dirty="0">
                <a:latin typeface="+mn-lt"/>
                <a:ea typeface="+mn-ea"/>
              </a:rPr>
              <a:t>Prior to beginning the research (after IBC approval), the PI shall</a:t>
            </a:r>
          </a:p>
          <a:p>
            <a:pPr marL="857250" lvl="1" indent="-400050" fontAlgn="auto">
              <a:spcBef>
                <a:spcPts val="0"/>
              </a:spcBef>
              <a:spcAft>
                <a:spcPts val="0"/>
              </a:spcAft>
              <a:buFont typeface="+mj-lt"/>
              <a:buAutoNum type="romanLcPeriod"/>
              <a:defRPr/>
            </a:pPr>
            <a:r>
              <a:rPr lang="en-US" dirty="0">
                <a:latin typeface="+mn-lt"/>
                <a:ea typeface="+mn-ea"/>
              </a:rPr>
              <a:t>make all protocols and lab manuals available to all personnel, describing the potential biohazards of the work.</a:t>
            </a:r>
          </a:p>
          <a:p>
            <a:pPr marL="857250" lvl="1" indent="-400050" fontAlgn="auto">
              <a:spcBef>
                <a:spcPts val="0"/>
              </a:spcBef>
              <a:spcAft>
                <a:spcPts val="0"/>
              </a:spcAft>
              <a:buFont typeface="+mj-lt"/>
              <a:buAutoNum type="romanLcPeriod"/>
              <a:defRPr/>
            </a:pPr>
            <a:r>
              <a:rPr lang="en-US" dirty="0">
                <a:latin typeface="+mn-lt"/>
                <a:ea typeface="+mn-ea"/>
              </a:rPr>
              <a:t>Instruct and train all personnel in practices and techniques required to ensure safety; and in the procedures for dealing with accidents.</a:t>
            </a:r>
          </a:p>
          <a:p>
            <a:pPr marL="857250" lvl="1" indent="-400050" fontAlgn="auto">
              <a:spcBef>
                <a:spcPts val="0"/>
              </a:spcBef>
              <a:spcAft>
                <a:spcPts val="0"/>
              </a:spcAft>
              <a:buFont typeface="+mj-lt"/>
              <a:buAutoNum type="romanLcPeriod"/>
              <a:defRPr/>
            </a:pPr>
            <a:r>
              <a:rPr lang="en-US" dirty="0">
                <a:latin typeface="+mn-lt"/>
                <a:ea typeface="+mn-ea"/>
              </a:rPr>
              <a:t>Maintain written documentation of personnel training.</a:t>
            </a:r>
          </a:p>
          <a:p>
            <a:pPr marL="857250" lvl="1" indent="-400050" fontAlgn="auto">
              <a:spcBef>
                <a:spcPts val="0"/>
              </a:spcBef>
              <a:spcAft>
                <a:spcPts val="0"/>
              </a:spcAft>
              <a:buFont typeface="+mj-lt"/>
              <a:buAutoNum type="romanLcPeriod"/>
              <a:defRPr/>
            </a:pPr>
            <a:r>
              <a:rPr lang="en-US" dirty="0">
                <a:latin typeface="+mn-lt"/>
                <a:ea typeface="+mn-ea"/>
              </a:rPr>
              <a:t>Inform all personnel of the reasons and provisions for any required PPE and precautionary medical practices that are advised or requested (e.g., vaccinations, serum collection).</a:t>
            </a:r>
          </a:p>
          <a:p>
            <a:endParaRPr lang="en-US" dirty="0"/>
          </a:p>
        </p:txBody>
      </p:sp>
    </p:spTree>
    <p:extLst>
      <p:ext uri="{BB962C8B-B14F-4D97-AF65-F5344CB8AC3E}">
        <p14:creationId xmlns:p14="http://schemas.microsoft.com/office/powerpoint/2010/main" val="920331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Responsibilities of the Principal Investigator (PI), continued</a:t>
            </a:r>
          </a:p>
        </p:txBody>
      </p:sp>
      <p:sp>
        <p:nvSpPr>
          <p:cNvPr id="3" name="Text Placeholder 2">
            <a:extLst>
              <a:ext uri="{FF2B5EF4-FFF2-40B4-BE49-F238E27FC236}">
                <a16:creationId xmlns:a16="http://schemas.microsoft.com/office/drawing/2014/main" id="{BD0697EB-B0D8-48D4-88EA-B25610CB9F45}"/>
              </a:ext>
            </a:extLst>
          </p:cNvPr>
          <p:cNvSpPr>
            <a:spLocks noGrp="1"/>
          </p:cNvSpPr>
          <p:nvPr>
            <p:ph type="body" sz="quarter" idx="10"/>
          </p:nvPr>
        </p:nvSpPr>
        <p:spPr>
          <a:xfrm>
            <a:off x="426720" y="1169108"/>
            <a:ext cx="11741382" cy="5292651"/>
          </a:xfrm>
        </p:spPr>
        <p:txBody>
          <a:bodyPr/>
          <a:lstStyle/>
          <a:p>
            <a:pPr marL="342900" indent="-342900" fontAlgn="auto">
              <a:spcBef>
                <a:spcPts val="0"/>
              </a:spcBef>
              <a:spcAft>
                <a:spcPts val="0"/>
              </a:spcAft>
              <a:buFont typeface="Wingdings" charset="2"/>
              <a:buChar char="§"/>
              <a:defRPr/>
            </a:pPr>
            <a:r>
              <a:rPr lang="en-US" sz="2200" dirty="0">
                <a:latin typeface="+mn-lt"/>
                <a:ea typeface="+mn-ea"/>
              </a:rPr>
              <a:t>During the conduct of the research, the PI shall </a:t>
            </a:r>
          </a:p>
          <a:p>
            <a:pPr marL="1314450" lvl="2" indent="-400050" fontAlgn="auto">
              <a:spcBef>
                <a:spcPts val="0"/>
              </a:spcBef>
              <a:spcAft>
                <a:spcPts val="0"/>
              </a:spcAft>
              <a:buClr>
                <a:schemeClr val="bg1">
                  <a:lumMod val="75000"/>
                </a:schemeClr>
              </a:buClr>
              <a:buFont typeface="+mj-lt"/>
              <a:buAutoNum type="romanLcPeriod"/>
              <a:defRPr/>
            </a:pPr>
            <a:r>
              <a:rPr lang="en-US" sz="1800" dirty="0">
                <a:latin typeface="+mn-lt"/>
                <a:ea typeface="+mn-ea"/>
              </a:rPr>
              <a:t>Supervise the safety performance of all personnel, to ensure that the required safety practices and techniques are employed.</a:t>
            </a:r>
          </a:p>
          <a:p>
            <a:pPr marL="1314450" lvl="2" indent="-400050" fontAlgn="auto">
              <a:spcBef>
                <a:spcPts val="0"/>
              </a:spcBef>
              <a:spcAft>
                <a:spcPts val="0"/>
              </a:spcAft>
              <a:buClr>
                <a:schemeClr val="bg1">
                  <a:lumMod val="75000"/>
                </a:schemeClr>
              </a:buClr>
              <a:buFont typeface="+mj-lt"/>
              <a:buAutoNum type="romanLcPeriod"/>
              <a:defRPr/>
            </a:pPr>
            <a:r>
              <a:rPr lang="en-US" sz="1800" dirty="0">
                <a:latin typeface="+mn-lt"/>
                <a:ea typeface="+mn-ea"/>
              </a:rPr>
              <a:t>Investigate and report any potential exposure, accident, or incident pertaining to the operation and implementation of containment practices and procedures</a:t>
            </a:r>
          </a:p>
          <a:p>
            <a:pPr marL="2171700" lvl="4" indent="-342900" fontAlgn="auto">
              <a:spcBef>
                <a:spcPts val="0"/>
              </a:spcBef>
              <a:spcAft>
                <a:spcPts val="0"/>
              </a:spcAft>
              <a:buClr>
                <a:schemeClr val="bg1">
                  <a:lumMod val="75000"/>
                </a:schemeClr>
              </a:buClr>
              <a:buFont typeface="+mj-lt"/>
              <a:buAutoNum type="alphaLcPeriod"/>
              <a:defRPr/>
            </a:pPr>
            <a:r>
              <a:rPr lang="en-US" sz="1800" dirty="0">
                <a:latin typeface="+mn-lt"/>
                <a:ea typeface="+mn-ea"/>
              </a:rPr>
              <a:t>The Biosafety Officer (BSO) must be informed, immediately</a:t>
            </a:r>
          </a:p>
          <a:p>
            <a:pPr marL="2171700" lvl="4" indent="-342900" fontAlgn="auto">
              <a:spcBef>
                <a:spcPts val="0"/>
              </a:spcBef>
              <a:spcAft>
                <a:spcPts val="0"/>
              </a:spcAft>
              <a:buClr>
                <a:schemeClr val="bg1">
                  <a:lumMod val="75000"/>
                </a:schemeClr>
              </a:buClr>
              <a:buFont typeface="+mj-lt"/>
              <a:buAutoNum type="alphaLcPeriod"/>
              <a:defRPr/>
            </a:pPr>
            <a:r>
              <a:rPr lang="en-US" sz="1800" dirty="0">
                <a:latin typeface="+mn-lt"/>
                <a:ea typeface="+mn-ea"/>
              </a:rPr>
              <a:t>The following people/departments must be notified, in writing: BSO, IBC Program Office (</a:t>
            </a:r>
            <a:r>
              <a:rPr lang="en-US" sz="1800" dirty="0">
                <a:latin typeface="+mn-lt"/>
                <a:ea typeface="+mn-ea"/>
                <a:hlinkClick r:id="rId2"/>
              </a:rPr>
              <a:t>ibc@vt.edu</a:t>
            </a:r>
            <a:r>
              <a:rPr lang="en-US" sz="1800" dirty="0">
                <a:latin typeface="+mn-lt"/>
                <a:ea typeface="+mn-ea"/>
              </a:rPr>
              <a:t>), greenhouse/animal facility manager, NIH Office of Science Policy (the IBC Program Office and BSO will help the PI submit this report).</a:t>
            </a:r>
          </a:p>
          <a:p>
            <a:pPr marL="342900" indent="-342900" fontAlgn="auto">
              <a:spcBef>
                <a:spcPts val="0"/>
              </a:spcBef>
              <a:spcAft>
                <a:spcPts val="0"/>
              </a:spcAft>
              <a:buFont typeface="Wingdings" charset="2"/>
              <a:buChar char="§"/>
              <a:defRPr/>
            </a:pPr>
            <a:endParaRPr lang="en-US" sz="2200" dirty="0">
              <a:latin typeface="+mn-lt"/>
              <a:ea typeface="+mn-ea"/>
            </a:endParaRPr>
          </a:p>
          <a:p>
            <a:pPr marL="342900" indent="-342900" fontAlgn="auto">
              <a:spcBef>
                <a:spcPts val="0"/>
              </a:spcBef>
              <a:spcAft>
                <a:spcPts val="0"/>
              </a:spcAft>
              <a:buFont typeface="Wingdings" charset="2"/>
              <a:buChar char="§"/>
              <a:defRPr/>
            </a:pPr>
            <a:r>
              <a:rPr lang="en-US" sz="2200" dirty="0">
                <a:latin typeface="+mn-lt"/>
                <a:ea typeface="+mn-ea"/>
              </a:rPr>
              <a:t>Correct work errors and conditions that may result in the release of recombinant and/or synthetic nucleic acid molecules.</a:t>
            </a:r>
          </a:p>
          <a:p>
            <a:pPr marL="342900" indent="-342900" fontAlgn="auto">
              <a:spcBef>
                <a:spcPts val="0"/>
              </a:spcBef>
              <a:spcAft>
                <a:spcPts val="0"/>
              </a:spcAft>
              <a:buFont typeface="Wingdings" charset="2"/>
              <a:buChar char="§"/>
              <a:defRPr/>
            </a:pPr>
            <a:endParaRPr lang="en-US" sz="2200" dirty="0">
              <a:latin typeface="+mn-lt"/>
              <a:ea typeface="+mn-ea"/>
            </a:endParaRPr>
          </a:p>
          <a:p>
            <a:pPr marL="342900" indent="-342900" fontAlgn="auto">
              <a:spcBef>
                <a:spcPts val="0"/>
              </a:spcBef>
              <a:spcAft>
                <a:spcPts val="0"/>
              </a:spcAft>
              <a:buFont typeface="Wingdings" charset="2"/>
              <a:buChar char="§"/>
              <a:defRPr/>
            </a:pPr>
            <a:r>
              <a:rPr lang="en-US" sz="2200" dirty="0">
                <a:latin typeface="+mn-lt"/>
                <a:ea typeface="+mn-ea"/>
              </a:rPr>
              <a:t>Ensure the integrity of physical and biological containment in the lab(s).</a:t>
            </a:r>
          </a:p>
          <a:p>
            <a:pPr marL="342900" indent="-342900" fontAlgn="auto">
              <a:spcBef>
                <a:spcPts val="0"/>
              </a:spcBef>
              <a:spcAft>
                <a:spcPts val="0"/>
              </a:spcAft>
              <a:buFont typeface="Wingdings" charset="2"/>
              <a:buChar char="§"/>
              <a:defRPr/>
            </a:pPr>
            <a:endParaRPr lang="en-US" sz="2200" dirty="0">
              <a:latin typeface="+mn-lt"/>
              <a:ea typeface="+mn-ea"/>
            </a:endParaRPr>
          </a:p>
          <a:p>
            <a:pPr marL="342900" indent="-342900" fontAlgn="auto">
              <a:spcBef>
                <a:spcPts val="0"/>
              </a:spcBef>
              <a:spcAft>
                <a:spcPts val="0"/>
              </a:spcAft>
              <a:buFont typeface="Wingdings" charset="2"/>
              <a:buChar char="§"/>
              <a:defRPr/>
            </a:pPr>
            <a:r>
              <a:rPr lang="en-US" sz="2200" dirty="0">
                <a:latin typeface="+mn-lt"/>
                <a:ea typeface="+mn-ea"/>
              </a:rPr>
              <a:t>Comply with reporting requirements for human gene transfer experiments.</a:t>
            </a:r>
          </a:p>
          <a:p>
            <a:endParaRPr lang="en-US" dirty="0"/>
          </a:p>
        </p:txBody>
      </p:sp>
    </p:spTree>
    <p:extLst>
      <p:ext uri="{BB962C8B-B14F-4D97-AF65-F5344CB8AC3E}">
        <p14:creationId xmlns:p14="http://schemas.microsoft.com/office/powerpoint/2010/main" val="24827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Virginia Tech IBC</a:t>
            </a:r>
          </a:p>
        </p:txBody>
      </p:sp>
      <p:sp>
        <p:nvSpPr>
          <p:cNvPr id="9" name="TextBox 8">
            <a:extLst>
              <a:ext uri="{FF2B5EF4-FFF2-40B4-BE49-F238E27FC236}">
                <a16:creationId xmlns:a16="http://schemas.microsoft.com/office/drawing/2014/main" id="{642601A0-6555-4993-9C5D-E5976FEAFFBE}"/>
              </a:ext>
            </a:extLst>
          </p:cNvPr>
          <p:cNvSpPr txBox="1"/>
          <p:nvPr/>
        </p:nvSpPr>
        <p:spPr>
          <a:xfrm>
            <a:off x="447040" y="1587421"/>
            <a:ext cx="11460480" cy="2862322"/>
          </a:xfrm>
          <a:prstGeom prst="rect">
            <a:avLst/>
          </a:prstGeom>
          <a:noFill/>
        </p:spPr>
        <p:txBody>
          <a:bodyPr wrap="square">
            <a:spAutoFit/>
          </a:bodyPr>
          <a:lstStyle/>
          <a:p>
            <a:pPr eaLnBrk="1" hangingPunct="1">
              <a:buFont typeface="Wingdings" pitchFamily="2" charset="2"/>
              <a:buChar char="§"/>
            </a:pPr>
            <a:r>
              <a:rPr lang="en-US" altLang="en-US" dirty="0"/>
              <a:t>The  purpose of the Virginia Tech IBC is to implement compliance with the NIH Guidelines, to help review the procedures used to protect the health and safety of all personnel working with biohazardous agents.</a:t>
            </a:r>
          </a:p>
          <a:p>
            <a:pPr eaLnBrk="1" hangingPunct="1">
              <a:buFont typeface="Wingdings" pitchFamily="2" charset="2"/>
              <a:buChar char="Ø"/>
            </a:pPr>
            <a:endParaRPr lang="en-US" altLang="en-US" dirty="0"/>
          </a:p>
          <a:p>
            <a:pPr eaLnBrk="1" hangingPunct="1">
              <a:buFont typeface="Wingdings" pitchFamily="2" charset="2"/>
              <a:buChar char="§"/>
            </a:pPr>
            <a:r>
              <a:rPr lang="en-US" altLang="en-US" dirty="0"/>
              <a:t> Virginia Tech research and teaching faculty are responsible for registering all work involving biohazardous agents with the IBC PRIOR to initiation of the experiments.  </a:t>
            </a:r>
          </a:p>
          <a:p>
            <a:pPr eaLnBrk="1" hangingPunct="1">
              <a:buFont typeface="Wingdings" pitchFamily="2" charset="2"/>
              <a:buChar char="§"/>
            </a:pPr>
            <a:endParaRPr lang="en-US" altLang="en-US" dirty="0"/>
          </a:p>
          <a:p>
            <a:pPr eaLnBrk="1" hangingPunct="1">
              <a:buFont typeface="Wingdings" pitchFamily="2" charset="2"/>
              <a:buChar char="§"/>
            </a:pPr>
            <a:r>
              <a:rPr lang="en-US" altLang="en-US" dirty="0"/>
              <a:t>Information regarding the biohazardous agents overseen by the Virginia Tech IBC can be found on the IBC website  (</a:t>
            </a:r>
            <a:r>
              <a:rPr lang="en-US" altLang="en-US" dirty="0">
                <a:hlinkClick r:id="rId2"/>
              </a:rPr>
              <a:t>https://www.research.vt.edu/ibc.html</a:t>
            </a:r>
            <a:r>
              <a:rPr lang="en-US" altLang="en-US" dirty="0"/>
              <a:t>), or by contacting the IBC Program Director (</a:t>
            </a:r>
            <a:r>
              <a:rPr lang="en-US" altLang="en-US" dirty="0">
                <a:hlinkClick r:id="rId3"/>
              </a:rPr>
              <a:t>ibc@vt.edu</a:t>
            </a:r>
            <a:r>
              <a:rPr lang="en-US" altLang="en-US" dirty="0"/>
              <a:t>).</a:t>
            </a:r>
          </a:p>
        </p:txBody>
      </p:sp>
      <p:sp>
        <p:nvSpPr>
          <p:cNvPr id="6" name="TextBox 5">
            <a:extLst>
              <a:ext uri="{FF2B5EF4-FFF2-40B4-BE49-F238E27FC236}">
                <a16:creationId xmlns:a16="http://schemas.microsoft.com/office/drawing/2014/main" id="{34EDE4A0-EA36-433D-B3AD-50FA920F02DF}"/>
              </a:ext>
            </a:extLst>
          </p:cNvPr>
          <p:cNvSpPr txBox="1"/>
          <p:nvPr/>
        </p:nvSpPr>
        <p:spPr>
          <a:xfrm>
            <a:off x="3040380" y="3249414"/>
            <a:ext cx="6101080" cy="369332"/>
          </a:xfrm>
          <a:prstGeom prst="rect">
            <a:avLst/>
          </a:prstGeom>
          <a:noFill/>
        </p:spPr>
        <p:txBody>
          <a:bodyPr wrap="square">
            <a:spAutoFit/>
          </a:bodyPr>
          <a:lstStyle/>
          <a:p>
            <a:pPr marL="457200" lvl="1" indent="0">
              <a:buNone/>
            </a:pPr>
            <a:r>
              <a:rPr lang="en-US" altLang="en-US" b="1" dirty="0"/>
              <a:t>AND</a:t>
            </a:r>
          </a:p>
        </p:txBody>
      </p:sp>
    </p:spTree>
    <p:extLst>
      <p:ext uri="{BB962C8B-B14F-4D97-AF65-F5344CB8AC3E}">
        <p14:creationId xmlns:p14="http://schemas.microsoft.com/office/powerpoint/2010/main" val="124031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78425-A775-43EE-8CEC-89D6C5E399EB}"/>
              </a:ext>
            </a:extLst>
          </p:cNvPr>
          <p:cNvSpPr>
            <a:spLocks noGrp="1"/>
          </p:cNvSpPr>
          <p:nvPr>
            <p:ph type="ctrTitle"/>
          </p:nvPr>
        </p:nvSpPr>
        <p:spPr>
          <a:xfrm>
            <a:off x="5490518" y="782320"/>
            <a:ext cx="5972413" cy="4599103"/>
          </a:xfrm>
        </p:spPr>
        <p:txBody>
          <a:bodyPr/>
          <a:lstStyle/>
          <a:p>
            <a:pPr algn="ctr"/>
            <a:r>
              <a:rPr lang="en-US" dirty="0"/>
              <a:t>Overview of Life Sciences Dual Use Research of Concern (DURC) and Pathogens with Enhanced Pandemic Potential (PEPP)</a:t>
            </a:r>
          </a:p>
        </p:txBody>
      </p:sp>
      <p:sp>
        <p:nvSpPr>
          <p:cNvPr id="2" name="TextBox 1">
            <a:extLst>
              <a:ext uri="{FF2B5EF4-FFF2-40B4-BE49-F238E27FC236}">
                <a16:creationId xmlns:a16="http://schemas.microsoft.com/office/drawing/2014/main" id="{360E3DD9-D4E5-4B37-8D36-DBDD05AA5FC1}"/>
              </a:ext>
            </a:extLst>
          </p:cNvPr>
          <p:cNvSpPr txBox="1"/>
          <p:nvPr/>
        </p:nvSpPr>
        <p:spPr>
          <a:xfrm>
            <a:off x="5100320" y="6685280"/>
            <a:ext cx="609600" cy="172720"/>
          </a:xfrm>
          <a:prstGeom prst="rect">
            <a:avLst/>
          </a:prstGeom>
          <a:noFill/>
        </p:spPr>
        <p:txBody>
          <a:bodyPr wrap="square" lIns="0" tIns="0" rIns="0" bIns="0" rtlCol="0">
            <a:noAutofit/>
          </a:bodyPr>
          <a:lstStyle/>
          <a:p>
            <a:pPr algn="l"/>
            <a:r>
              <a:rPr lang="en-US" sz="800" dirty="0"/>
              <a:t>2024</a:t>
            </a:r>
          </a:p>
        </p:txBody>
      </p:sp>
    </p:spTree>
    <p:extLst>
      <p:ext uri="{BB962C8B-B14F-4D97-AF65-F5344CB8AC3E}">
        <p14:creationId xmlns:p14="http://schemas.microsoft.com/office/powerpoint/2010/main" val="304060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518160" y="1300480"/>
            <a:ext cx="11305726" cy="5303520"/>
          </a:xfrm>
        </p:spPr>
        <p:txBody>
          <a:bodyPr/>
          <a:lstStyle/>
          <a:p>
            <a:pPr eaLnBrk="1" hangingPunct="1">
              <a:buFont typeface="Wingdings" pitchFamily="2" charset="2"/>
              <a:buChar char="§"/>
            </a:pPr>
            <a:r>
              <a:rPr lang="en-US" altLang="en-US" dirty="0"/>
              <a:t> </a:t>
            </a:r>
            <a:r>
              <a:rPr lang="en-US" altLang="en-US" sz="2000" dirty="0"/>
              <a:t>The Institutional Review Entity (IRE) is involved in the establishment of policies that are used by Virginia Tech instructional and experimental research personnel to safely use and conduct activities involving the use of agents and experiments that may be designated as life sciences dual use research of concern (DURC) and pathogens with enhanced pandemic potential (PEPP).</a:t>
            </a:r>
          </a:p>
          <a:p>
            <a:pPr eaLnBrk="1" hangingPunct="1">
              <a:buFont typeface="Wingdings" pitchFamily="2" charset="2"/>
              <a:buChar char="§"/>
            </a:pPr>
            <a:r>
              <a:rPr lang="en-US" altLang="en-US" sz="2000" dirty="0"/>
              <a:t> The IRE is a peer-review committee composed of faculty and staff from Virginia Tech. </a:t>
            </a:r>
          </a:p>
          <a:p>
            <a:pPr eaLnBrk="1" hangingPunct="1">
              <a:buFont typeface="Wingdings" pitchFamily="2" charset="2"/>
              <a:buChar char="§"/>
            </a:pPr>
            <a:r>
              <a:rPr lang="en-US" altLang="en-US" sz="2000" dirty="0"/>
              <a:t>The IRE reviews instructional and research laboratory activities involving the use of DURC and PEPP to implement </a:t>
            </a:r>
            <a:r>
              <a:rPr lang="en-US" altLang="en-US" dirty="0"/>
              <a:t>university </a:t>
            </a:r>
            <a:r>
              <a:rPr lang="en-US" altLang="en-US" sz="2000" dirty="0"/>
              <a:t>compliance with requirements and federally mandated policies. </a:t>
            </a:r>
          </a:p>
          <a:p>
            <a:pPr eaLnBrk="1" hangingPunct="1">
              <a:buFont typeface="Wingdings" pitchFamily="2" charset="2"/>
              <a:buChar char="§"/>
            </a:pPr>
            <a:r>
              <a:rPr lang="en-US" altLang="en-US" sz="2000" dirty="0"/>
              <a:t> The IRE is an oversight component of the </a:t>
            </a:r>
            <a:r>
              <a:rPr lang="en-US" altLang="en-US" dirty="0">
                <a:hlinkClick r:id="rId2"/>
              </a:rPr>
              <a:t>United States Government Policy for Oversight of DURC and PEPP</a:t>
            </a:r>
            <a:r>
              <a:rPr lang="en-US" altLang="en-US" sz="2000" dirty="0"/>
              <a:t>. </a:t>
            </a:r>
          </a:p>
          <a:p>
            <a:endParaRPr lang="en-US" dirty="0"/>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p:txBody>
          <a:bodyPr/>
          <a:lstStyle/>
          <a:p>
            <a:pPr algn="ctr"/>
            <a:r>
              <a:rPr lang="en-US" dirty="0"/>
              <a:t>Institutional Review Entity</a:t>
            </a:r>
          </a:p>
        </p:txBody>
      </p:sp>
    </p:spTree>
    <p:extLst>
      <p:ext uri="{BB962C8B-B14F-4D97-AF65-F5344CB8AC3E}">
        <p14:creationId xmlns:p14="http://schemas.microsoft.com/office/powerpoint/2010/main" val="95729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571314" y="1625600"/>
            <a:ext cx="11305726" cy="4135120"/>
          </a:xfrm>
        </p:spPr>
        <p:txBody>
          <a:bodyPr/>
          <a:lstStyle/>
          <a:p>
            <a:pPr eaLnBrk="1" hangingPunct="1">
              <a:buFont typeface="Wingdings" pitchFamily="2" charset="2"/>
              <a:buChar char="§"/>
            </a:pPr>
            <a:r>
              <a:rPr lang="en-US" altLang="en-US" sz="2000" dirty="0"/>
              <a:t> As described in the </a:t>
            </a:r>
            <a:r>
              <a:rPr lang="en-US" altLang="en-US" sz="2000" dirty="0">
                <a:hlinkClick r:id="rId2"/>
              </a:rPr>
              <a:t>Implementation Guidance for the USG Policy for Oversight of DURC and PEPP</a:t>
            </a:r>
            <a:r>
              <a:rPr lang="en-US" altLang="en-US" sz="2000" dirty="0"/>
              <a:t>, the purpose of the </a:t>
            </a:r>
            <a:r>
              <a:rPr lang="en-US" altLang="en-US" dirty="0"/>
              <a:t>USG Policy for Oversight of DURC and PEPP </a:t>
            </a:r>
            <a:r>
              <a:rPr lang="en-US" dirty="0"/>
              <a:t>is to establish a unified federal oversight framework for conducting and managing certain types of federally funded life sciences research on biological agents and toxins that may pose risks to public health, agriculture, food security, economic security, or national security.</a:t>
            </a:r>
            <a:endParaRPr lang="en-US" altLang="en-US" dirty="0"/>
          </a:p>
          <a:p>
            <a:pPr eaLnBrk="1" hangingPunct="1">
              <a:buFont typeface="Wingdings" pitchFamily="2" charset="2"/>
              <a:buChar char="§"/>
            </a:pPr>
            <a:r>
              <a:rPr lang="en-US" altLang="en-US" sz="2000" dirty="0"/>
              <a:t> The </a:t>
            </a:r>
            <a:r>
              <a:rPr lang="en-US" altLang="en-US" dirty="0"/>
              <a:t>policy</a:t>
            </a:r>
            <a:r>
              <a:rPr lang="en-US" altLang="en-US" sz="2000" i="1" dirty="0"/>
              <a:t> </a:t>
            </a:r>
            <a:r>
              <a:rPr lang="en-US" altLang="en-US" sz="2000" dirty="0"/>
              <a:t>outlines the </a:t>
            </a:r>
            <a:r>
              <a:rPr lang="en-US" altLang="en-US" dirty="0"/>
              <a:t>materials and experiments that may be designated as DURC and PEPP, the oversight and review processes th</a:t>
            </a:r>
            <a:r>
              <a:rPr lang="en-US" altLang="en-US" sz="2000" dirty="0"/>
              <a:t>at must be followed to perform such experiments, and the responsibilities of the funding agencies, researchers, and institutions performing and sponsoring such work.</a:t>
            </a:r>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328086" y="508294"/>
            <a:ext cx="11792182" cy="420624"/>
          </a:xfrm>
        </p:spPr>
        <p:txBody>
          <a:bodyPr/>
          <a:lstStyle/>
          <a:p>
            <a:pPr algn="ctr"/>
            <a:r>
              <a:rPr lang="en-US" altLang="en-US" dirty="0"/>
              <a:t>United States Government Policy for Oversight of DURC and PEPP</a:t>
            </a:r>
            <a:endParaRPr lang="en-US" dirty="0"/>
          </a:p>
        </p:txBody>
      </p:sp>
    </p:spTree>
    <p:extLst>
      <p:ext uri="{BB962C8B-B14F-4D97-AF65-F5344CB8AC3E}">
        <p14:creationId xmlns:p14="http://schemas.microsoft.com/office/powerpoint/2010/main" val="431323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601794" y="1446784"/>
            <a:ext cx="11305726" cy="2590800"/>
          </a:xfrm>
        </p:spPr>
        <p:txBody>
          <a:bodyPr/>
          <a:lstStyle/>
          <a:p>
            <a:pPr eaLnBrk="1" hangingPunct="1">
              <a:buFont typeface="Wingdings" pitchFamily="2" charset="2"/>
              <a:buChar char="§"/>
            </a:pPr>
            <a:r>
              <a:rPr lang="en-US" altLang="en-US" sz="2000" dirty="0"/>
              <a:t>The policy defines two research categories of agents and experiments that may be designated as DURC and PEPP</a:t>
            </a:r>
            <a:r>
              <a:rPr lang="en-US" dirty="0"/>
              <a:t>. They are Category 1 Research and Category 2 Research.</a:t>
            </a:r>
            <a:endParaRPr lang="en-US" altLang="en-US" dirty="0"/>
          </a:p>
          <a:p>
            <a:pPr eaLnBrk="1" hangingPunct="1">
              <a:buFont typeface="Wingdings" pitchFamily="2" charset="2"/>
              <a:buChar char="§"/>
            </a:pPr>
            <a:r>
              <a:rPr lang="en-US" altLang="en-US" sz="2000" dirty="0"/>
              <a:t> The policy further defines the reporting, review, and oversight responsibilities and processes for each research category.</a:t>
            </a:r>
          </a:p>
          <a:p>
            <a:pPr eaLnBrk="1" hangingPunct="1">
              <a:buFont typeface="Wingdings" pitchFamily="2" charset="2"/>
              <a:buChar char="§"/>
            </a:pPr>
            <a:r>
              <a:rPr lang="en-US" altLang="en-US" dirty="0"/>
              <a:t>The PI, institution, and funding agencies each have responsibilities related to the oversight and reporting of Category 1 and Category 2 research.</a:t>
            </a:r>
            <a:endParaRPr lang="en-US" altLang="en-US" sz="2000" dirty="0"/>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358566" y="559094"/>
            <a:ext cx="11792182" cy="420624"/>
          </a:xfrm>
        </p:spPr>
        <p:txBody>
          <a:bodyPr/>
          <a:lstStyle/>
          <a:p>
            <a:pPr algn="ctr"/>
            <a:r>
              <a:rPr lang="en-US" altLang="en-US" dirty="0"/>
              <a:t>United States Government Policy for Oversight of DURC and PEPP</a:t>
            </a:r>
            <a:endParaRPr lang="en-US" dirty="0"/>
          </a:p>
        </p:txBody>
      </p:sp>
    </p:spTree>
    <p:extLst>
      <p:ext uri="{BB962C8B-B14F-4D97-AF65-F5344CB8AC3E}">
        <p14:creationId xmlns:p14="http://schemas.microsoft.com/office/powerpoint/2010/main" val="278899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375920" y="975360"/>
            <a:ext cx="11572240" cy="5821680"/>
          </a:xfrm>
        </p:spPr>
        <p:txBody>
          <a:bodyPr/>
          <a:lstStyle/>
          <a:p>
            <a:pPr eaLnBrk="1" hangingPunct="1"/>
            <a:r>
              <a:rPr lang="en-US" altLang="en-US" sz="2000" dirty="0"/>
              <a:t>Category 1 Research </a:t>
            </a:r>
            <a:r>
              <a:rPr lang="en-US" altLang="en-US" dirty="0"/>
              <a:t>meets the following criteria</a:t>
            </a:r>
          </a:p>
          <a:p>
            <a:pPr marL="457200" lvl="1" indent="0">
              <a:buNone/>
            </a:pPr>
            <a:r>
              <a:rPr lang="en-US" altLang="en-US" dirty="0"/>
              <a:t>A. It involves one or more of the following agents or toxins</a:t>
            </a:r>
          </a:p>
          <a:p>
            <a:pPr lvl="2">
              <a:buFont typeface="Wingdings" pitchFamily="2" charset="2"/>
              <a:buChar char="§"/>
            </a:pPr>
            <a:r>
              <a:rPr lang="en-US" altLang="en-US" dirty="0">
                <a:solidFill>
                  <a:srgbClr val="000000"/>
                </a:solidFill>
                <a:latin typeface="Source Sans Pro" panose="020B0503030403020204" pitchFamily="34" charset="0"/>
              </a:rPr>
              <a:t>Risk Group 3 or Risk Group 4 agents, as defined in the </a:t>
            </a:r>
            <a:r>
              <a:rPr lang="en-US" altLang="en-US" i="1" dirty="0">
                <a:solidFill>
                  <a:srgbClr val="000000"/>
                </a:solidFill>
                <a:latin typeface="Source Sans Pro" panose="020B0503030403020204" pitchFamily="34" charset="0"/>
                <a:hlinkClick r:id="rId2"/>
              </a:rPr>
              <a:t>NIH Guidelines</a:t>
            </a:r>
            <a:endParaRPr lang="en-US" altLang="en-US" i="1" dirty="0">
              <a:solidFill>
                <a:srgbClr val="000000"/>
              </a:solidFill>
              <a:latin typeface="Source Sans Pro" panose="020B0503030403020204" pitchFamily="34" charset="0"/>
            </a:endParaRPr>
          </a:p>
          <a:p>
            <a:pPr lvl="2">
              <a:buFont typeface="Wingdings" pitchFamily="2" charset="2"/>
              <a:buChar char="§"/>
            </a:pPr>
            <a:r>
              <a:rPr lang="en-US" altLang="en-US" dirty="0">
                <a:solidFill>
                  <a:srgbClr val="000000"/>
                </a:solidFill>
                <a:latin typeface="Source Sans Pro" panose="020B0503030403020204" pitchFamily="34" charset="0"/>
              </a:rPr>
              <a:t>Non-exempt select agent, as listed on the current </a:t>
            </a:r>
            <a:r>
              <a:rPr lang="en-US" altLang="en-US" dirty="0">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Federal Select Agent list</a:t>
            </a:r>
            <a:endParaRPr lang="en-US" altLang="en-US" dirty="0">
              <a:solidFill>
                <a:srgbClr val="000000"/>
              </a:solidFill>
              <a:latin typeface="Source Sans Pro" panose="020B0503030403020204" pitchFamily="34" charset="0"/>
            </a:endParaRPr>
          </a:p>
          <a:p>
            <a:pPr lvl="2">
              <a:buFont typeface="Wingdings" pitchFamily="2" charset="2"/>
              <a:buChar char="§"/>
            </a:pPr>
            <a:r>
              <a:rPr lang="en-US" altLang="en-US" b="1" dirty="0">
                <a:solidFill>
                  <a:srgbClr val="000000"/>
                </a:solidFill>
                <a:latin typeface="Source Sans Pro" panose="020B0503030403020204" pitchFamily="34" charset="0"/>
              </a:rPr>
              <a:t>Any amount </a:t>
            </a:r>
            <a:r>
              <a:rPr lang="en-US" altLang="en-US" dirty="0">
                <a:solidFill>
                  <a:srgbClr val="000000"/>
                </a:solidFill>
                <a:latin typeface="Source Sans Pro" panose="020B0503030403020204" pitchFamily="34" charset="0"/>
              </a:rPr>
              <a:t>of a toxin listed on the current </a:t>
            </a:r>
            <a:r>
              <a:rPr lang="en-US" altLang="en-US" dirty="0">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Federal Select Agent list</a:t>
            </a:r>
            <a:endParaRPr lang="en-US" altLang="en-US" dirty="0">
              <a:solidFill>
                <a:srgbClr val="000000"/>
              </a:solidFill>
              <a:latin typeface="Source Sans Pro" panose="020B0503030403020204" pitchFamily="34" charset="0"/>
            </a:endParaRPr>
          </a:p>
          <a:p>
            <a:pPr lvl="2">
              <a:buFont typeface="Wingdings" pitchFamily="2" charset="2"/>
              <a:buChar char="§"/>
            </a:pPr>
            <a:r>
              <a:rPr lang="en-US" altLang="en-US" dirty="0">
                <a:solidFill>
                  <a:srgbClr val="000000"/>
                </a:solidFill>
                <a:latin typeface="Source Sans Pro" panose="020B0503030403020204" pitchFamily="34" charset="0"/>
              </a:rPr>
              <a:t>Pathogens recommended by the </a:t>
            </a:r>
            <a:r>
              <a:rPr lang="en-US" altLang="en-US" dirty="0">
                <a:solidFill>
                  <a:srgbClr val="000000"/>
                </a:solidFill>
                <a:latin typeface="Source Sans Pro" panose="020B0503030403020204" pitchFamily="34" charset="0"/>
                <a:hlinkClick r:id="rId4">
                  <a:extLst>
                    <a:ext uri="{A12FA001-AC4F-418D-AE19-62706E023703}">
                      <ahyp:hlinkClr xmlns:ahyp="http://schemas.microsoft.com/office/drawing/2018/hyperlinkcolor" val="tx"/>
                    </a:ext>
                  </a:extLst>
                </a:hlinkClick>
              </a:rPr>
              <a:t>CDC BMBL</a:t>
            </a:r>
            <a:r>
              <a:rPr lang="en-US" altLang="en-US" dirty="0">
                <a:solidFill>
                  <a:srgbClr val="000000"/>
                </a:solidFill>
                <a:latin typeface="Source Sans Pro" panose="020B0503030403020204" pitchFamily="34" charset="0"/>
              </a:rPr>
              <a:t> to be used at BSL-3 or BSL-4</a:t>
            </a:r>
          </a:p>
          <a:p>
            <a:pPr marL="914400" lvl="2" indent="0">
              <a:buNone/>
            </a:pPr>
            <a:r>
              <a:rPr lang="en-US" altLang="en-US" b="1" dirty="0"/>
              <a:t>AND</a:t>
            </a:r>
          </a:p>
          <a:p>
            <a:pPr marL="457200" lvl="1" indent="0">
              <a:buNone/>
            </a:pPr>
            <a:r>
              <a:rPr lang="en-US" altLang="en-US" dirty="0"/>
              <a:t>B. It is reasonably anticipated to result, or does result, in one or more of the following experimental outcomes</a:t>
            </a:r>
          </a:p>
          <a:p>
            <a:pPr lvl="2">
              <a:buFont typeface="Wingdings" pitchFamily="2" charset="2"/>
              <a:buChar char="§"/>
            </a:pPr>
            <a:r>
              <a:rPr lang="en-US" b="0" i="0" u="none" strike="noStrike" baseline="0" dirty="0">
                <a:solidFill>
                  <a:srgbClr val="000000"/>
                </a:solidFill>
                <a:latin typeface="Source Sans Pro" panose="020B0503030403020204" pitchFamily="34" charset="0"/>
              </a:rPr>
              <a:t>Enhances transmissibility of the pathogen in humans; </a:t>
            </a:r>
            <a:endParaRPr lang="en-US" dirty="0">
              <a:solidFill>
                <a:srgbClr val="000000"/>
              </a:solidFill>
              <a:latin typeface="Source Sans Pro" panose="020B0503030403020204" pitchFamily="34" charset="0"/>
            </a:endParaRPr>
          </a:p>
          <a:p>
            <a:pPr lvl="2">
              <a:buFont typeface="Wingdings" pitchFamily="2" charset="2"/>
              <a:buChar char="§"/>
            </a:pPr>
            <a:r>
              <a:rPr lang="en-US" dirty="0">
                <a:solidFill>
                  <a:srgbClr val="000000"/>
                </a:solidFill>
                <a:latin typeface="Source Sans Pro" panose="020B0503030403020204" pitchFamily="34" charset="0"/>
              </a:rPr>
              <a:t>Enhances the virulence of the pathogen in humans; </a:t>
            </a:r>
          </a:p>
          <a:p>
            <a:pPr lvl="2">
              <a:buFont typeface="Wingdings" pitchFamily="2" charset="2"/>
              <a:buChar char="§"/>
            </a:pPr>
            <a:r>
              <a:rPr lang="en-US" dirty="0">
                <a:solidFill>
                  <a:srgbClr val="000000"/>
                </a:solidFill>
                <a:latin typeface="Source Sans Pro" panose="020B0503030403020204" pitchFamily="34" charset="0"/>
              </a:rPr>
              <a:t>Increase the toxicity of a known toxin or produce a novel toxin; </a:t>
            </a:r>
          </a:p>
          <a:p>
            <a:pPr lvl="2">
              <a:buFont typeface="Wingdings" pitchFamily="2" charset="2"/>
              <a:buChar char="§"/>
            </a:pPr>
            <a:r>
              <a:rPr lang="en-US" dirty="0">
                <a:solidFill>
                  <a:srgbClr val="000000"/>
                </a:solidFill>
                <a:latin typeface="Source Sans Pro" panose="020B0503030403020204" pitchFamily="34" charset="0"/>
              </a:rPr>
              <a:t>Increase the stability of a pathogen or toxin in the environment, or increase the ability to disseminate a pathogen or toxin;</a:t>
            </a:r>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375920" y="325414"/>
            <a:ext cx="11792182" cy="420624"/>
          </a:xfrm>
        </p:spPr>
        <p:txBody>
          <a:bodyPr/>
          <a:lstStyle/>
          <a:p>
            <a:pPr algn="ctr"/>
            <a:r>
              <a:rPr lang="en-US" altLang="en-US" dirty="0"/>
              <a:t>Category 1 Research</a:t>
            </a:r>
            <a:endParaRPr lang="en-US" dirty="0"/>
          </a:p>
        </p:txBody>
      </p:sp>
    </p:spTree>
    <p:extLst>
      <p:ext uri="{BB962C8B-B14F-4D97-AF65-F5344CB8AC3E}">
        <p14:creationId xmlns:p14="http://schemas.microsoft.com/office/powerpoint/2010/main" val="3094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619148" y="934720"/>
            <a:ext cx="11305726" cy="5892800"/>
          </a:xfrm>
        </p:spPr>
        <p:txBody>
          <a:bodyPr/>
          <a:lstStyle/>
          <a:p>
            <a:pPr marL="457200" lvl="1" indent="0">
              <a:buNone/>
            </a:pPr>
            <a:r>
              <a:rPr lang="en-US" altLang="en-US" dirty="0"/>
              <a:t>B, Continued</a:t>
            </a:r>
          </a:p>
          <a:p>
            <a:pPr lvl="2">
              <a:buFont typeface="Wingdings" pitchFamily="2" charset="2"/>
              <a:buChar char="§"/>
            </a:pPr>
            <a:r>
              <a:rPr lang="en-US" dirty="0">
                <a:solidFill>
                  <a:srgbClr val="000000"/>
                </a:solidFill>
                <a:latin typeface="Source Sans Pro" panose="020B0503030403020204" pitchFamily="34" charset="0"/>
              </a:rPr>
              <a:t>Alters the host range or tropism of a pathogen or toxin;</a:t>
            </a:r>
          </a:p>
          <a:p>
            <a:pPr lvl="2">
              <a:buFont typeface="Wingdings" pitchFamily="2" charset="2"/>
              <a:buChar char="§"/>
            </a:pPr>
            <a:r>
              <a:rPr lang="en-US" dirty="0">
                <a:solidFill>
                  <a:srgbClr val="000000"/>
                </a:solidFill>
                <a:latin typeface="Source Sans Pro" panose="020B0503030403020204" pitchFamily="34" charset="0"/>
              </a:rPr>
              <a:t>Decreases the ability for a human or veterinary pathogen or toxin to be detected using standard diagnostic or analytical methods; </a:t>
            </a:r>
          </a:p>
          <a:p>
            <a:pPr lvl="2">
              <a:buFont typeface="Wingdings" pitchFamily="2" charset="2"/>
              <a:buChar char="§"/>
            </a:pPr>
            <a:r>
              <a:rPr lang="en-US" dirty="0">
                <a:solidFill>
                  <a:srgbClr val="000000"/>
                </a:solidFill>
                <a:latin typeface="Source Sans Pro" panose="020B0503030403020204" pitchFamily="34" charset="0"/>
              </a:rPr>
              <a:t>Increases resistance of a pathogen or toxin to clinical or veterinary prophylactic or therapeutic interventions; </a:t>
            </a:r>
          </a:p>
          <a:p>
            <a:pPr lvl="2">
              <a:buFont typeface="Wingdings" pitchFamily="2" charset="2"/>
              <a:buChar char="§"/>
            </a:pPr>
            <a:r>
              <a:rPr lang="en-US" dirty="0">
                <a:solidFill>
                  <a:srgbClr val="000000"/>
                </a:solidFill>
                <a:latin typeface="Source Sans Pro" panose="020B0503030403020204" pitchFamily="34" charset="0"/>
              </a:rPr>
              <a:t>Alters a human or veterinary pathogen or toxin to disrupt the effectiveness of preexisting immunity, via immunization or natural infection, against the pathogen or toxin;</a:t>
            </a:r>
          </a:p>
          <a:p>
            <a:pPr lvl="2">
              <a:buFont typeface="Wingdings" pitchFamily="2" charset="2"/>
              <a:buChar char="§"/>
            </a:pPr>
            <a:r>
              <a:rPr lang="en-US" dirty="0">
                <a:solidFill>
                  <a:srgbClr val="000000"/>
                </a:solidFill>
                <a:latin typeface="Source Sans Pro" panose="020B0503030403020204" pitchFamily="34" charset="0"/>
              </a:rPr>
              <a:t>Enhances the susceptibility of a host population to a pathogen or toxin;</a:t>
            </a:r>
            <a:endParaRPr lang="en-US" altLang="en-US" dirty="0">
              <a:solidFill>
                <a:srgbClr val="000000"/>
              </a:solidFill>
              <a:latin typeface="Source Sans Pro" panose="020B0503030403020204" pitchFamily="34" charset="0"/>
            </a:endParaRPr>
          </a:p>
          <a:p>
            <a:pPr marL="457200" lvl="1" indent="0">
              <a:buNone/>
            </a:pPr>
            <a:r>
              <a:rPr lang="en-US" altLang="en-US" dirty="0"/>
              <a:t>AND</a:t>
            </a:r>
          </a:p>
          <a:p>
            <a:pPr marL="457200" lvl="1" indent="0">
              <a:buNone/>
            </a:pPr>
            <a:r>
              <a:rPr lang="en-US" altLang="en-US" dirty="0"/>
              <a:t>C. Based on current understanding, the funding agency or IRE determine that the research constitutes DURC </a:t>
            </a:r>
          </a:p>
          <a:p>
            <a:pPr lvl="2">
              <a:buFont typeface="Wingdings" pitchFamily="2" charset="2"/>
              <a:buChar char="§"/>
            </a:pPr>
            <a:r>
              <a:rPr lang="en-US" altLang="en-US" dirty="0">
                <a:solidFill>
                  <a:srgbClr val="000000"/>
                </a:solidFill>
                <a:latin typeface="Source Sans Pro" panose="020B0503030403020204" pitchFamily="34" charset="0"/>
              </a:rPr>
              <a:t>e.g., That assessment determined that it can be reasonably anticipated </a:t>
            </a:r>
            <a:r>
              <a:rPr lang="en-US" dirty="0">
                <a:solidFill>
                  <a:srgbClr val="000000"/>
                </a:solidFill>
                <a:latin typeface="Source Sans Pro" panose="020B0503030403020204" pitchFamily="34" charset="0"/>
              </a:rPr>
              <a:t>to provide, or does provide, knowledge, information, products, or technologies that could be misapplied to do harm with no — or only minor — modification to pose a significant threat with potential consequences to public health and safety, agricultural crops and other plants, animals, the environment, materiel, or national security. </a:t>
            </a:r>
            <a:r>
              <a:rPr lang="en-US" altLang="en-US" dirty="0">
                <a:solidFill>
                  <a:srgbClr val="000000"/>
                </a:solidFill>
                <a:latin typeface="Source Sans Pro" panose="020B0503030403020204" pitchFamily="34" charset="0"/>
              </a:rPr>
              <a:t> </a:t>
            </a:r>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375920" y="315254"/>
            <a:ext cx="11792182" cy="420624"/>
          </a:xfrm>
        </p:spPr>
        <p:txBody>
          <a:bodyPr/>
          <a:lstStyle/>
          <a:p>
            <a:pPr algn="ctr"/>
            <a:r>
              <a:rPr lang="en-US" altLang="en-US" dirty="0"/>
              <a:t>Category 1 Research, continued</a:t>
            </a:r>
            <a:endParaRPr lang="en-US" dirty="0"/>
          </a:p>
        </p:txBody>
      </p:sp>
    </p:spTree>
    <p:extLst>
      <p:ext uri="{BB962C8B-B14F-4D97-AF65-F5344CB8AC3E}">
        <p14:creationId xmlns:p14="http://schemas.microsoft.com/office/powerpoint/2010/main" val="343131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375920" y="1395984"/>
            <a:ext cx="11572240" cy="5147056"/>
          </a:xfrm>
        </p:spPr>
        <p:txBody>
          <a:bodyPr/>
          <a:lstStyle/>
          <a:p>
            <a:pPr eaLnBrk="1" hangingPunct="1"/>
            <a:r>
              <a:rPr lang="en-US" altLang="en-US" sz="2000" dirty="0"/>
              <a:t>Category 2 Research </a:t>
            </a:r>
            <a:r>
              <a:rPr lang="en-US" altLang="en-US" dirty="0"/>
              <a:t>meets the following criteria</a:t>
            </a:r>
          </a:p>
          <a:p>
            <a:pPr marL="457200" lvl="1" indent="0">
              <a:buNone/>
            </a:pPr>
            <a:r>
              <a:rPr lang="en-US" altLang="en-US" dirty="0"/>
              <a:t>A. It involves one or more of the following agents or toxins, regardless of risk group designation</a:t>
            </a:r>
          </a:p>
          <a:p>
            <a:pPr lvl="2">
              <a:buFont typeface="Wingdings" pitchFamily="2" charset="2"/>
              <a:buChar char="§"/>
            </a:pPr>
            <a:r>
              <a:rPr lang="en-US" dirty="0">
                <a:solidFill>
                  <a:srgbClr val="000000"/>
                </a:solidFill>
                <a:latin typeface="Source Sans Pro" panose="020B0503030403020204" pitchFamily="34" charset="0"/>
              </a:rPr>
              <a:t>Potential pandemic Pathogen (PPP): A pathogen that is likely capable of wide and uncontrollable spread in a human population and would likely cause moderate to severe disease and/or mortality in humans</a:t>
            </a:r>
          </a:p>
          <a:p>
            <a:pPr lvl="2">
              <a:buFont typeface="Wingdings" pitchFamily="2" charset="2"/>
              <a:buChar char="§"/>
            </a:pPr>
            <a:r>
              <a:rPr lang="en-US" dirty="0">
                <a:solidFill>
                  <a:srgbClr val="000000"/>
                </a:solidFill>
                <a:latin typeface="Source Sans Pro" panose="020B0503030403020204" pitchFamily="34" charset="0"/>
              </a:rPr>
              <a:t>Any pathogen that will be modified in such a way to reasonably anticipate generation of a PPP</a:t>
            </a:r>
            <a:endParaRPr lang="en-US" altLang="en-US" dirty="0">
              <a:solidFill>
                <a:srgbClr val="000000"/>
              </a:solidFill>
              <a:latin typeface="Source Sans Pro" panose="020B0503030403020204" pitchFamily="34" charset="0"/>
            </a:endParaRPr>
          </a:p>
          <a:p>
            <a:pPr lvl="2">
              <a:buFont typeface="Wingdings" pitchFamily="2" charset="2"/>
              <a:buChar char="§"/>
            </a:pPr>
            <a:r>
              <a:rPr lang="en-US" dirty="0">
                <a:solidFill>
                  <a:srgbClr val="000000"/>
                </a:solidFill>
                <a:latin typeface="Source Sans Pro" panose="020B0503030403020204" pitchFamily="34" charset="0"/>
              </a:rPr>
              <a:t>Pathogen with enhanced pandemic potential (PEPP): a type of PPP resulting from experiments that enhance a pathogen’s transmissibility or virulence, or disrupt the effectiveness of pre-existing immunity, regardless of its progenitor agent, such that it may pose a significant threat to public health, the capacity of health systems to function, or national security</a:t>
            </a:r>
          </a:p>
          <a:p>
            <a:pPr lvl="2">
              <a:buFont typeface="Wingdings" pitchFamily="2" charset="2"/>
              <a:buChar char="§"/>
            </a:pPr>
            <a:r>
              <a:rPr lang="en-US" dirty="0">
                <a:solidFill>
                  <a:srgbClr val="000000"/>
                </a:solidFill>
                <a:latin typeface="Source Sans Pro" panose="020B0503030403020204" pitchFamily="34" charset="0"/>
              </a:rPr>
              <a:t>Previously identified pathogen with enhanced pandemic potential</a:t>
            </a:r>
          </a:p>
          <a:p>
            <a:pPr lvl="2">
              <a:buFont typeface="Wingdings" pitchFamily="2" charset="2"/>
              <a:buChar char="§"/>
            </a:pPr>
            <a:r>
              <a:rPr lang="en-US" altLang="en-US" dirty="0">
                <a:solidFill>
                  <a:srgbClr val="000000"/>
                </a:solidFill>
                <a:latin typeface="Source Sans Pro" panose="020B0503030403020204" pitchFamily="34" charset="0"/>
              </a:rPr>
              <a:t>Variola major, Variola minor, Influenza A Virus subtype H1N1 (1918), Influenza A subtype H2N2 (1957-1968)</a:t>
            </a:r>
          </a:p>
          <a:p>
            <a:pPr marL="457200" lvl="1" indent="0">
              <a:buNone/>
            </a:pPr>
            <a:r>
              <a:rPr lang="en-US" altLang="en-US" b="1" dirty="0"/>
              <a:t>AND</a:t>
            </a:r>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375920" y="486664"/>
            <a:ext cx="11792182" cy="420624"/>
          </a:xfrm>
        </p:spPr>
        <p:txBody>
          <a:bodyPr/>
          <a:lstStyle/>
          <a:p>
            <a:pPr algn="ctr"/>
            <a:r>
              <a:rPr lang="en-US" altLang="en-US" dirty="0"/>
              <a:t>Category 2 Research</a:t>
            </a:r>
            <a:endParaRPr lang="en-US" dirty="0"/>
          </a:p>
        </p:txBody>
      </p:sp>
    </p:spTree>
    <p:extLst>
      <p:ext uri="{BB962C8B-B14F-4D97-AF65-F5344CB8AC3E}">
        <p14:creationId xmlns:p14="http://schemas.microsoft.com/office/powerpoint/2010/main" val="231016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518160" y="1076960"/>
            <a:ext cx="11305726" cy="5659120"/>
          </a:xfrm>
        </p:spPr>
        <p:txBody>
          <a:bodyPr/>
          <a:lstStyle/>
          <a:p>
            <a:pPr eaLnBrk="1" hangingPunct="1">
              <a:buFont typeface="Wingdings" pitchFamily="2" charset="2"/>
              <a:buChar char="§"/>
            </a:pPr>
            <a:r>
              <a:rPr lang="en-US" altLang="en-US" sz="2000" dirty="0"/>
              <a:t> The </a:t>
            </a:r>
            <a:r>
              <a:rPr lang="en-US" altLang="en-US" sz="2000" i="1" dirty="0"/>
              <a:t>NIH Guidelines </a:t>
            </a:r>
            <a:r>
              <a:rPr lang="en-US" altLang="en-US" sz="2000" dirty="0"/>
              <a:t>are a standard set of rules that are to be followed by anyone performing experiments involving recombinant and/or synthetic nucleic acids.  The NIH Guidelines specify appropriate biosafety practices and procedures that need to be used.</a:t>
            </a:r>
          </a:p>
          <a:p>
            <a:pPr eaLnBrk="1" hangingPunct="1">
              <a:buFont typeface="Wingdings" pitchFamily="2" charset="2"/>
              <a:buChar char="§"/>
            </a:pPr>
            <a:r>
              <a:rPr lang="en-US" altLang="en-US" sz="2000" dirty="0"/>
              <a:t> The </a:t>
            </a:r>
            <a:r>
              <a:rPr lang="en-US" altLang="en-US" sz="2000" i="1" dirty="0"/>
              <a:t>NIH Guidelines </a:t>
            </a:r>
            <a:r>
              <a:rPr lang="en-US" altLang="en-US" sz="2000" dirty="0"/>
              <a:t>outline the practices that must be followed when creating and handling recombinant and/or synthetic nucleic acid molecules; as well as any organisms containing recombinant and/or synthetic nucleic acids.</a:t>
            </a:r>
          </a:p>
          <a:p>
            <a:pPr eaLnBrk="1" hangingPunct="1">
              <a:buFont typeface="Wingdings" pitchFamily="2" charset="2"/>
              <a:buChar char="§"/>
            </a:pPr>
            <a:r>
              <a:rPr lang="en-US" altLang="en-US" sz="1800" dirty="0"/>
              <a:t> </a:t>
            </a:r>
            <a:r>
              <a:rPr lang="en-US" altLang="en-US" dirty="0"/>
              <a:t>Recombinant and/or synthetic nucleic acid molecules refer to:</a:t>
            </a:r>
          </a:p>
          <a:p>
            <a:pPr marL="803275" indent="-285750">
              <a:buFont typeface="+mj-lt"/>
              <a:buAutoNum type="romanLcPeriod"/>
            </a:pPr>
            <a:r>
              <a:rPr lang="en-US" altLang="en-US" sz="1600" dirty="0"/>
              <a:t>molecules that are constructed by joining nucleic acid molecules, and that can replicate in a living cell </a:t>
            </a:r>
          </a:p>
          <a:p>
            <a:pPr marL="803275" indent="-346075">
              <a:buFont typeface="+mj-lt"/>
              <a:buAutoNum type="romanLcPeriod"/>
            </a:pPr>
            <a:r>
              <a:rPr lang="en-US" altLang="en-US" sz="1600" dirty="0"/>
              <a:t>nucleic acid molecules that are chemically or by other means synthesized or amplified, including those that are chemically or otherwise modified but can base pair with naturally occurring nucleic acid molecules</a:t>
            </a:r>
          </a:p>
          <a:p>
            <a:pPr marL="803275" indent="-457200">
              <a:buFont typeface="+mj-lt"/>
              <a:buAutoNum type="romanLcPeriod"/>
            </a:pPr>
            <a:r>
              <a:rPr lang="en-US" altLang="en-US" sz="1600" dirty="0"/>
              <a:t>molecules that result from the replication of those described in (i) or (ii) above.</a:t>
            </a:r>
          </a:p>
          <a:p>
            <a:endParaRPr lang="en-US" dirty="0"/>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498134"/>
            <a:ext cx="11305726" cy="420624"/>
          </a:xfrm>
        </p:spPr>
        <p:txBody>
          <a:bodyPr/>
          <a:lstStyle/>
          <a:p>
            <a:pPr algn="ctr"/>
            <a:r>
              <a:rPr lang="en-US" dirty="0"/>
              <a:t>The </a:t>
            </a:r>
            <a:r>
              <a:rPr lang="en-US" i="1" dirty="0"/>
              <a:t>NIH Guidelines </a:t>
            </a:r>
            <a:r>
              <a:rPr lang="en-US" dirty="0"/>
              <a:t>– What are they?</a:t>
            </a:r>
          </a:p>
        </p:txBody>
      </p:sp>
    </p:spTree>
    <p:extLst>
      <p:ext uri="{BB962C8B-B14F-4D97-AF65-F5344CB8AC3E}">
        <p14:creationId xmlns:p14="http://schemas.microsoft.com/office/powerpoint/2010/main" val="703435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375920" y="1209040"/>
            <a:ext cx="11572240" cy="5557226"/>
          </a:xfrm>
        </p:spPr>
        <p:txBody>
          <a:bodyPr/>
          <a:lstStyle/>
          <a:p>
            <a:pPr marL="457200" lvl="1" indent="0">
              <a:buNone/>
            </a:pPr>
            <a:r>
              <a:rPr lang="en-US" altLang="en-US" dirty="0"/>
              <a:t>B. It is reasonably anticipated to result, or does result, in one or more of the following experimental outcomes</a:t>
            </a:r>
          </a:p>
          <a:p>
            <a:pPr lvl="2">
              <a:buFont typeface="Wingdings" pitchFamily="2" charset="2"/>
              <a:buChar char="§"/>
            </a:pPr>
            <a:r>
              <a:rPr lang="en-US" b="0" i="0" u="none" strike="noStrike" baseline="0" dirty="0">
                <a:solidFill>
                  <a:srgbClr val="000000"/>
                </a:solidFill>
                <a:latin typeface="Source Sans Pro" panose="020B0503030403020204" pitchFamily="34" charset="0"/>
              </a:rPr>
              <a:t>Enhances transmissibility of the pathogen in humans; </a:t>
            </a:r>
            <a:endParaRPr lang="en-US" dirty="0">
              <a:solidFill>
                <a:srgbClr val="000000"/>
              </a:solidFill>
              <a:latin typeface="Source Sans Pro" panose="020B0503030403020204" pitchFamily="34" charset="0"/>
            </a:endParaRPr>
          </a:p>
          <a:p>
            <a:pPr lvl="2">
              <a:buFont typeface="Wingdings" pitchFamily="2" charset="2"/>
              <a:buChar char="§"/>
            </a:pPr>
            <a:r>
              <a:rPr lang="en-US" dirty="0">
                <a:solidFill>
                  <a:srgbClr val="000000"/>
                </a:solidFill>
                <a:latin typeface="Source Sans Pro" panose="020B0503030403020204" pitchFamily="34" charset="0"/>
              </a:rPr>
              <a:t>Enhances the virulence of the pathogen in humans; </a:t>
            </a:r>
          </a:p>
          <a:p>
            <a:pPr lvl="2">
              <a:buFont typeface="Wingdings" pitchFamily="2" charset="2"/>
              <a:buChar char="§"/>
            </a:pPr>
            <a:r>
              <a:rPr lang="en-US" dirty="0">
                <a:solidFill>
                  <a:srgbClr val="000000"/>
                </a:solidFill>
                <a:latin typeface="Source Sans Pro" panose="020B0503030403020204" pitchFamily="34" charset="0"/>
              </a:rPr>
              <a:t>Enhances the immune evasion of the pathogen in humans such as by modifying the pathogen to disrupt the effectiveness of pre-existing immunity via immunization or natural infection; or </a:t>
            </a:r>
          </a:p>
          <a:p>
            <a:pPr lvl="2">
              <a:buFont typeface="Wingdings" pitchFamily="2" charset="2"/>
              <a:buChar char="§"/>
            </a:pPr>
            <a:r>
              <a:rPr lang="en-US" dirty="0">
                <a:solidFill>
                  <a:srgbClr val="000000"/>
                </a:solidFill>
                <a:latin typeface="Source Sans Pro" panose="020B0503030403020204" pitchFamily="34" charset="0"/>
              </a:rPr>
              <a:t>Generates, uses, reconstitutes, or transfers an eradicated or extinct PPP, or a previously identified PEPP. </a:t>
            </a:r>
          </a:p>
          <a:p>
            <a:pPr marL="457200" lvl="1" indent="0">
              <a:buNone/>
            </a:pPr>
            <a:r>
              <a:rPr lang="en-US" altLang="en-US" b="1" dirty="0"/>
              <a:t>AND</a:t>
            </a:r>
          </a:p>
          <a:p>
            <a:pPr marL="457200" lvl="1" indent="0">
              <a:buNone/>
            </a:pPr>
            <a:r>
              <a:rPr lang="en-US" altLang="en-US" dirty="0"/>
              <a:t>C. Based on current understanding, the funding agency or IRE determine that the research constitutes DURC </a:t>
            </a:r>
          </a:p>
          <a:p>
            <a:pPr lvl="2">
              <a:buFont typeface="Wingdings" pitchFamily="2" charset="2"/>
              <a:buChar char="§"/>
            </a:pPr>
            <a:r>
              <a:rPr lang="en-US" altLang="en-US" dirty="0"/>
              <a:t>e.g., That assessment determined that it can be reasonably anticipated </a:t>
            </a:r>
            <a:r>
              <a:rPr lang="en-US" dirty="0"/>
              <a:t>to result in the development, use, or transfer of a PEPP or an eradicated or extinct PPP that may pose a significant threat to public health, the capacity of health systems to function, or national security .</a:t>
            </a:r>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375920" y="396534"/>
            <a:ext cx="11792182" cy="420624"/>
          </a:xfrm>
        </p:spPr>
        <p:txBody>
          <a:bodyPr/>
          <a:lstStyle/>
          <a:p>
            <a:pPr algn="ctr"/>
            <a:r>
              <a:rPr lang="en-US" altLang="en-US" dirty="0"/>
              <a:t>Category 2 Research, continued</a:t>
            </a:r>
            <a:endParaRPr lang="en-US" dirty="0"/>
          </a:p>
        </p:txBody>
      </p:sp>
    </p:spTree>
    <p:extLst>
      <p:ext uri="{BB962C8B-B14F-4D97-AF65-F5344CB8AC3E}">
        <p14:creationId xmlns:p14="http://schemas.microsoft.com/office/powerpoint/2010/main" val="4019314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Responsibilities of the Principal Investigator (PI)</a:t>
            </a:r>
          </a:p>
        </p:txBody>
      </p:sp>
      <p:sp>
        <p:nvSpPr>
          <p:cNvPr id="4" name="Text Placeholder 3">
            <a:extLst>
              <a:ext uri="{FF2B5EF4-FFF2-40B4-BE49-F238E27FC236}">
                <a16:creationId xmlns:a16="http://schemas.microsoft.com/office/drawing/2014/main" id="{EB3DFC83-28B6-471A-9EC0-2991974A24DF}"/>
              </a:ext>
            </a:extLst>
          </p:cNvPr>
          <p:cNvSpPr>
            <a:spLocks noGrp="1"/>
          </p:cNvSpPr>
          <p:nvPr>
            <p:ph type="body" sz="quarter" idx="10"/>
          </p:nvPr>
        </p:nvSpPr>
        <p:spPr>
          <a:xfrm>
            <a:off x="409575" y="913777"/>
            <a:ext cx="11623040" cy="5877548"/>
          </a:xfrm>
        </p:spPr>
        <p:txBody>
          <a:bodyPr/>
          <a:lstStyle/>
          <a:p>
            <a:pPr marL="342900" indent="-342900" fontAlgn="auto">
              <a:spcBef>
                <a:spcPts val="0"/>
              </a:spcBef>
              <a:spcAft>
                <a:spcPts val="0"/>
              </a:spcAft>
              <a:buFont typeface="Wingdings" charset="2"/>
              <a:buChar char="§"/>
              <a:defRPr/>
            </a:pPr>
            <a:r>
              <a:rPr lang="en-US" sz="2000" dirty="0"/>
              <a:t>Assess your research at the proposal stage, </a:t>
            </a:r>
            <a:r>
              <a:rPr lang="en-US" sz="2000" u="sng" dirty="0"/>
              <a:t>and continuously throughout the research life cycle</a:t>
            </a:r>
            <a:r>
              <a:rPr lang="en-US" sz="2000" dirty="0"/>
              <a:t>, for whether the research falls under the scope of Category 1 and/or Category 2 research as described in the DURC/PEPP Policy and Implementation Guidance.</a:t>
            </a:r>
            <a:r>
              <a:rPr lang="en-US" sz="2200" dirty="0">
                <a:highlight>
                  <a:srgbClr val="FFFF00"/>
                </a:highlight>
                <a:latin typeface="+mn-lt"/>
                <a:ea typeface="+mn-ea"/>
              </a:rPr>
              <a:t> </a:t>
            </a:r>
            <a:endParaRPr lang="en-US" sz="2000" dirty="0">
              <a:highlight>
                <a:srgbClr val="FFFF00"/>
              </a:highlight>
              <a:latin typeface="+mn-lt"/>
              <a:ea typeface="+mn-ea"/>
            </a:endParaRPr>
          </a:p>
          <a:p>
            <a:pPr fontAlgn="auto">
              <a:spcBef>
                <a:spcPts val="0"/>
              </a:spcBef>
              <a:spcAft>
                <a:spcPts val="0"/>
              </a:spcAft>
              <a:defRPr/>
            </a:pPr>
            <a:endParaRPr lang="en-US" sz="2200" dirty="0">
              <a:highlight>
                <a:srgbClr val="FFFF00"/>
              </a:highlight>
              <a:latin typeface="+mn-lt"/>
              <a:ea typeface="+mn-ea"/>
            </a:endParaRPr>
          </a:p>
          <a:p>
            <a:pPr marL="342900" indent="-342900" fontAlgn="auto">
              <a:spcBef>
                <a:spcPts val="0"/>
              </a:spcBef>
              <a:spcAft>
                <a:spcPts val="0"/>
              </a:spcAft>
              <a:buFont typeface="Wingdings" charset="2"/>
              <a:buChar char="§"/>
              <a:defRPr/>
            </a:pPr>
            <a:r>
              <a:rPr lang="en-US" sz="2000" dirty="0"/>
              <a:t>For any project that you consider to potentially be Category 1 or Category 2 research</a:t>
            </a:r>
          </a:p>
          <a:p>
            <a:pPr marL="1028700" lvl="1" indent="-342900">
              <a:spcBef>
                <a:spcPts val="0"/>
              </a:spcBef>
              <a:spcAft>
                <a:spcPts val="0"/>
              </a:spcAft>
              <a:buFont typeface="Wingdings" charset="2"/>
              <a:buChar char="§"/>
              <a:defRPr/>
            </a:pPr>
            <a:r>
              <a:rPr lang="en-US" dirty="0"/>
              <a:t>If in the proposal stage- include that notification in your proposal.</a:t>
            </a:r>
          </a:p>
          <a:p>
            <a:pPr marL="1028700" lvl="1" indent="-342900">
              <a:spcBef>
                <a:spcPts val="0"/>
              </a:spcBef>
              <a:spcAft>
                <a:spcPts val="0"/>
              </a:spcAft>
              <a:buFont typeface="Wingdings" charset="2"/>
              <a:buChar char="§"/>
              <a:defRPr/>
            </a:pPr>
            <a:r>
              <a:rPr lang="en-US" dirty="0"/>
              <a:t>If part of an ongoing research project, immediately halt further experiments and notify the IRE (</a:t>
            </a:r>
            <a:r>
              <a:rPr lang="en-US" dirty="0">
                <a:hlinkClick r:id="rId2"/>
              </a:rPr>
              <a:t>ibc@vt.edu</a:t>
            </a:r>
            <a:r>
              <a:rPr lang="en-US" dirty="0"/>
              <a:t>). </a:t>
            </a:r>
          </a:p>
          <a:p>
            <a:pPr lvl="1" indent="0">
              <a:spcBef>
                <a:spcPts val="0"/>
              </a:spcBef>
              <a:spcAft>
                <a:spcPts val="0"/>
              </a:spcAft>
              <a:buNone/>
              <a:defRPr/>
            </a:pPr>
            <a:endParaRPr lang="en-US" dirty="0"/>
          </a:p>
          <a:p>
            <a:pPr marL="342900" indent="-342900" fontAlgn="auto">
              <a:spcBef>
                <a:spcPts val="0"/>
              </a:spcBef>
              <a:spcAft>
                <a:spcPts val="0"/>
              </a:spcAft>
              <a:buFont typeface="Wingdings" charset="2"/>
              <a:buChar char="§"/>
              <a:defRPr/>
            </a:pPr>
            <a:r>
              <a:rPr lang="en-US" sz="2000" dirty="0"/>
              <a:t>During the merit review of the proposal, if the funding agency is considering funding the proposal of potential Category 1 or 2 research, you will need to contact the Virginia Tech IRE (</a:t>
            </a:r>
            <a:r>
              <a:rPr lang="en-US" sz="2000" dirty="0">
                <a:hlinkClick r:id="rId2"/>
              </a:rPr>
              <a:t>ibc@vt.edu</a:t>
            </a:r>
            <a:r>
              <a:rPr lang="en-US" sz="2000" dirty="0"/>
              <a:t>). The IRE will review the proposed research to determine whether it meets the definition of Category 1, Category 2, or neither.</a:t>
            </a:r>
            <a:r>
              <a:rPr lang="en-US" dirty="0"/>
              <a:t> </a:t>
            </a:r>
          </a:p>
          <a:p>
            <a:pPr marL="1028700" lvl="1" indent="-342900">
              <a:spcBef>
                <a:spcPts val="0"/>
              </a:spcBef>
              <a:spcAft>
                <a:spcPts val="0"/>
              </a:spcAft>
              <a:buFont typeface="Wingdings" charset="2"/>
              <a:buChar char="§"/>
              <a:defRPr/>
            </a:pPr>
            <a:r>
              <a:rPr lang="en-US" dirty="0"/>
              <a:t>You will need to provide the IRE’s determination and required documents to the funding agency.</a:t>
            </a:r>
          </a:p>
          <a:p>
            <a:pPr marL="1028700" lvl="1" indent="-342900">
              <a:spcBef>
                <a:spcPts val="0"/>
              </a:spcBef>
              <a:spcAft>
                <a:spcPts val="0"/>
              </a:spcAft>
              <a:buFont typeface="Wingdings" charset="2"/>
              <a:buChar char="§"/>
              <a:defRPr/>
            </a:pPr>
            <a:r>
              <a:rPr lang="en-US" dirty="0"/>
              <a:t>The funding agency will review and verify that assessment and provide their response.</a:t>
            </a:r>
          </a:p>
        </p:txBody>
      </p:sp>
    </p:spTree>
    <p:extLst>
      <p:ext uri="{BB962C8B-B14F-4D97-AF65-F5344CB8AC3E}">
        <p14:creationId xmlns:p14="http://schemas.microsoft.com/office/powerpoint/2010/main" val="1122055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Responsibilities of the PI, continued</a:t>
            </a:r>
          </a:p>
        </p:txBody>
      </p:sp>
      <p:sp>
        <p:nvSpPr>
          <p:cNvPr id="4" name="Text Placeholder 3">
            <a:extLst>
              <a:ext uri="{FF2B5EF4-FFF2-40B4-BE49-F238E27FC236}">
                <a16:creationId xmlns:a16="http://schemas.microsoft.com/office/drawing/2014/main" id="{EB3DFC83-28B6-471A-9EC0-2991974A24DF}"/>
              </a:ext>
            </a:extLst>
          </p:cNvPr>
          <p:cNvSpPr>
            <a:spLocks noGrp="1"/>
          </p:cNvSpPr>
          <p:nvPr>
            <p:ph type="body" sz="quarter" idx="10"/>
          </p:nvPr>
        </p:nvSpPr>
        <p:spPr>
          <a:xfrm>
            <a:off x="400050" y="1094752"/>
            <a:ext cx="11623040" cy="5540704"/>
          </a:xfrm>
        </p:spPr>
        <p:txBody>
          <a:bodyPr/>
          <a:lstStyle/>
          <a:p>
            <a:pPr marL="342900" indent="-342900" fontAlgn="auto">
              <a:spcBef>
                <a:spcPts val="0"/>
              </a:spcBef>
              <a:spcAft>
                <a:spcPts val="0"/>
              </a:spcAft>
              <a:buFont typeface="Wingdings" charset="2"/>
              <a:buChar char="§"/>
              <a:defRPr/>
            </a:pPr>
            <a:endParaRPr lang="en-US" dirty="0"/>
          </a:p>
          <a:p>
            <a:pPr marL="342900" indent="-342900" fontAlgn="auto">
              <a:spcBef>
                <a:spcPts val="0"/>
              </a:spcBef>
              <a:spcAft>
                <a:spcPts val="0"/>
              </a:spcAft>
              <a:buFont typeface="Wingdings" charset="2"/>
              <a:buChar char="§"/>
              <a:defRPr/>
            </a:pPr>
            <a:r>
              <a:rPr lang="en-US" dirty="0"/>
              <a:t>Regardless if verified at the proposal stage or as an active project, if the research is verified as Category 1 or Category 2, </a:t>
            </a:r>
          </a:p>
          <a:p>
            <a:pPr marL="1028700" lvl="1" indent="-342900">
              <a:spcBef>
                <a:spcPts val="0"/>
              </a:spcBef>
              <a:spcAft>
                <a:spcPts val="0"/>
              </a:spcAft>
              <a:buFont typeface="Wingdings" charset="2"/>
              <a:buChar char="§"/>
              <a:defRPr/>
            </a:pPr>
            <a:r>
              <a:rPr lang="en-US" dirty="0"/>
              <a:t>you will need to work with the IRE to conduct a risk-benefit analysis and to develop a risk mitigation plan for the conduct and communication of the research. </a:t>
            </a:r>
          </a:p>
          <a:p>
            <a:pPr lvl="1" indent="0">
              <a:spcBef>
                <a:spcPts val="0"/>
              </a:spcBef>
              <a:spcAft>
                <a:spcPts val="0"/>
              </a:spcAft>
              <a:buNone/>
              <a:defRPr/>
            </a:pPr>
            <a:endParaRPr lang="en-US" dirty="0"/>
          </a:p>
          <a:p>
            <a:pPr marL="1028700" lvl="1" indent="-342900">
              <a:spcBef>
                <a:spcPts val="0"/>
              </a:spcBef>
              <a:spcAft>
                <a:spcPts val="0"/>
              </a:spcAft>
              <a:buFont typeface="Wingdings" charset="2"/>
              <a:buChar char="§"/>
              <a:defRPr/>
            </a:pPr>
            <a:r>
              <a:rPr lang="en-US" dirty="0"/>
              <a:t>This information will need to be submitted to the federal funding agency. Approval from the federal agency is required before work can be started.</a:t>
            </a:r>
          </a:p>
          <a:p>
            <a:pPr lvl="1" indent="0">
              <a:spcBef>
                <a:spcPts val="0"/>
              </a:spcBef>
              <a:spcAft>
                <a:spcPts val="0"/>
              </a:spcAft>
              <a:buNone/>
              <a:defRPr/>
            </a:pPr>
            <a:endParaRPr lang="en-US" dirty="0"/>
          </a:p>
          <a:p>
            <a:pPr marL="1028700" lvl="1" indent="-342900">
              <a:spcBef>
                <a:spcPts val="0"/>
              </a:spcBef>
              <a:spcAft>
                <a:spcPts val="0"/>
              </a:spcAft>
              <a:buFont typeface="Wingdings" charset="2"/>
              <a:buChar char="§"/>
              <a:defRPr/>
            </a:pPr>
            <a:r>
              <a:rPr lang="en-US" dirty="0"/>
              <a:t>Carry out and oversee Category 1 or Category 2 research in accordance with your approved risk mitigation plan and award terms and conditions. At a minimum, Category 1 research will require submission of annual reports and Category 2 research will require semi-annual reports. You are required to report all compliance issues to the IRE (</a:t>
            </a:r>
            <a:r>
              <a:rPr lang="en-US" dirty="0">
                <a:hlinkClick r:id="rId2"/>
              </a:rPr>
              <a:t>ibc@vt.edu</a:t>
            </a:r>
            <a:r>
              <a:rPr lang="en-US" dirty="0"/>
              <a:t>).</a:t>
            </a:r>
          </a:p>
          <a:p>
            <a:pPr lvl="1" indent="0">
              <a:spcBef>
                <a:spcPts val="0"/>
              </a:spcBef>
              <a:spcAft>
                <a:spcPts val="0"/>
              </a:spcAft>
              <a:buNone/>
              <a:defRPr/>
            </a:pPr>
            <a:endParaRPr lang="en-US" dirty="0"/>
          </a:p>
          <a:p>
            <a:pPr marL="1028700" lvl="1" indent="-342900">
              <a:spcBef>
                <a:spcPts val="0"/>
              </a:spcBef>
              <a:spcAft>
                <a:spcPts val="0"/>
              </a:spcAft>
              <a:buFont typeface="Wingdings" charset="2"/>
              <a:buChar char="§"/>
              <a:defRPr/>
            </a:pPr>
            <a:r>
              <a:rPr lang="en-US" dirty="0"/>
              <a:t>You will need to have the research and mitigation plan evaluated annually by the IRE, and modified as needed.</a:t>
            </a:r>
            <a:endParaRPr lang="en-US" sz="2000" dirty="0"/>
          </a:p>
          <a:p>
            <a:pPr marL="342900" indent="-342900" fontAlgn="auto">
              <a:spcBef>
                <a:spcPts val="0"/>
              </a:spcBef>
              <a:spcAft>
                <a:spcPts val="0"/>
              </a:spcAft>
              <a:buFont typeface="Wingdings" charset="2"/>
              <a:buChar char="§"/>
              <a:defRPr/>
            </a:pPr>
            <a:endParaRPr lang="en-US" dirty="0"/>
          </a:p>
        </p:txBody>
      </p:sp>
    </p:spTree>
    <p:extLst>
      <p:ext uri="{BB962C8B-B14F-4D97-AF65-F5344CB8AC3E}">
        <p14:creationId xmlns:p14="http://schemas.microsoft.com/office/powerpoint/2010/main" val="218399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Responsibilities of the Institutional Review Entity (IRE)</a:t>
            </a:r>
          </a:p>
        </p:txBody>
      </p:sp>
      <p:sp>
        <p:nvSpPr>
          <p:cNvPr id="7" name="Text Placeholder 3">
            <a:extLst>
              <a:ext uri="{FF2B5EF4-FFF2-40B4-BE49-F238E27FC236}">
                <a16:creationId xmlns:a16="http://schemas.microsoft.com/office/drawing/2014/main" id="{EB3DFC83-28B6-471A-9EC0-2991974A24DF}"/>
              </a:ext>
            </a:extLst>
          </p:cNvPr>
          <p:cNvSpPr>
            <a:spLocks noGrp="1"/>
          </p:cNvSpPr>
          <p:nvPr/>
        </p:nvSpPr>
        <p:spPr>
          <a:xfrm>
            <a:off x="393337" y="1345752"/>
            <a:ext cx="11623040" cy="5348961"/>
          </a:xfrm>
          <a:prstGeom prst="rect">
            <a:avLst/>
          </a:prstGeom>
        </p:spPr>
        <p:txBody>
          <a:bodyPr vert="horz" lIns="0" tIns="0" rIns="0" bIns="0" rtlCol="0">
            <a:noAutofit/>
          </a:bodyPr>
          <a:lstStyle>
            <a:lvl1pPr marL="0" indent="0" algn="l" defTabSz="914400" rtl="0" eaLnBrk="1" latinLnBrk="0" hangingPunct="1">
              <a:lnSpc>
                <a:spcPts val="2900"/>
              </a:lnSpc>
              <a:spcBef>
                <a:spcPts val="800"/>
              </a:spcBef>
              <a:spcAft>
                <a:spcPts val="900"/>
              </a:spcAft>
              <a:buClr>
                <a:schemeClr val="accent1"/>
              </a:buClr>
              <a:buFontTx/>
              <a:buNone/>
              <a:defRPr sz="2000" kern="1200" baseline="0">
                <a:solidFill>
                  <a:schemeClr val="tx1"/>
                </a:solidFill>
                <a:latin typeface="+mn-lt"/>
                <a:ea typeface="+mn-ea"/>
                <a:cs typeface="+mn-cs"/>
              </a:defRPr>
            </a:lvl1pPr>
            <a:lvl2pPr marL="685800" indent="-228600" algn="l" defTabSz="914400" rtl="0" eaLnBrk="1" latinLnBrk="0" hangingPunct="1">
              <a:lnSpc>
                <a:spcPts val="2600"/>
              </a:lnSpc>
              <a:spcBef>
                <a:spcPts val="500"/>
              </a:spcBef>
              <a:spcAft>
                <a:spcPts val="300"/>
              </a:spcAft>
              <a:buClr>
                <a:schemeClr val="bg1">
                  <a:lumMod val="75000"/>
                </a:schemeClr>
              </a:buClr>
              <a:buFont typeface="Gineso Cond Book" panose="02000506040000020004" pitchFamily="50" charset="0"/>
              <a:buChar char="–"/>
              <a:defRPr sz="1800" kern="1200">
                <a:solidFill>
                  <a:schemeClr val="tx1"/>
                </a:solidFill>
                <a:latin typeface="+mn-lt"/>
                <a:ea typeface="+mn-ea"/>
                <a:cs typeface="+mn-cs"/>
              </a:defRPr>
            </a:lvl2pPr>
            <a:lvl3pPr marL="1143000" indent="-228600" algn="l" defTabSz="914400" rtl="0" eaLnBrk="1" latinLnBrk="0" hangingPunct="1">
              <a:lnSpc>
                <a:spcPts val="2300"/>
              </a:lnSpc>
              <a:spcBef>
                <a:spcPts val="500"/>
              </a:spcBef>
              <a:spcAft>
                <a:spcPts val="600"/>
              </a:spcAft>
              <a:buClr>
                <a:srgbClr val="E8772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300"/>
              </a:lnSpc>
              <a:spcBef>
                <a:spcPts val="500"/>
              </a:spcBef>
              <a:spcAft>
                <a:spcPts val="600"/>
              </a:spcAft>
              <a:buClr>
                <a:srgbClr val="E8772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300"/>
              </a:lnSpc>
              <a:spcBef>
                <a:spcPts val="500"/>
              </a:spcBef>
              <a:spcAft>
                <a:spcPts val="600"/>
              </a:spcAft>
              <a:buClr>
                <a:srgbClr val="E8772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Bef>
                <a:spcPts val="0"/>
              </a:spcBef>
              <a:spcAft>
                <a:spcPts val="0"/>
              </a:spcAft>
              <a:buFont typeface="Wingdings" charset="2"/>
              <a:buChar char="§"/>
              <a:defRPr/>
            </a:pPr>
            <a:r>
              <a:rPr lang="en-US" sz="2200" dirty="0"/>
              <a:t>Upon notification that a funding agency has requested an IRE review, or receipt of an IBC application involving potential Category 1 or category 2 research, the IRE will convene to review the project and to make an initial assessment of whether or not the research is within the scope of Category 1 research, Category 2 research, or neither.</a:t>
            </a:r>
          </a:p>
          <a:p>
            <a:pPr fontAlgn="auto">
              <a:spcBef>
                <a:spcPts val="0"/>
              </a:spcBef>
              <a:spcAft>
                <a:spcPts val="0"/>
              </a:spcAft>
              <a:defRPr/>
            </a:pPr>
            <a:endParaRPr lang="en-US" sz="2200" dirty="0"/>
          </a:p>
          <a:p>
            <a:pPr marL="342900" indent="-342900" fontAlgn="auto">
              <a:spcBef>
                <a:spcPts val="0"/>
              </a:spcBef>
              <a:spcAft>
                <a:spcPts val="0"/>
              </a:spcAft>
              <a:buFont typeface="Wingdings" charset="2"/>
              <a:buChar char="§"/>
              <a:defRPr/>
            </a:pPr>
            <a:r>
              <a:rPr lang="en-US" sz="2200" dirty="0">
                <a:latin typeface="+mn-lt"/>
                <a:ea typeface="+mn-ea"/>
              </a:rPr>
              <a:t>The IRE will provide the PI with the results of the initial assessment, to be provided to the federal funding agency</a:t>
            </a:r>
            <a:r>
              <a:rPr lang="en-US" sz="2200" dirty="0"/>
              <a:t>.</a:t>
            </a:r>
          </a:p>
          <a:p>
            <a:pPr fontAlgn="auto">
              <a:spcBef>
                <a:spcPts val="0"/>
              </a:spcBef>
              <a:spcAft>
                <a:spcPts val="0"/>
              </a:spcAft>
              <a:defRPr/>
            </a:pPr>
            <a:endParaRPr lang="en-US" sz="2200" dirty="0"/>
          </a:p>
          <a:p>
            <a:pPr marL="342900" indent="-342900" fontAlgn="auto">
              <a:spcBef>
                <a:spcPts val="0"/>
              </a:spcBef>
              <a:spcAft>
                <a:spcPts val="0"/>
              </a:spcAft>
              <a:buFont typeface="Wingdings" charset="2"/>
              <a:buChar char="§"/>
              <a:defRPr/>
            </a:pPr>
            <a:r>
              <a:rPr lang="en-US" sz="2200" dirty="0"/>
              <a:t>As needed, works with the PI to </a:t>
            </a:r>
            <a:r>
              <a:rPr lang="en-US" sz="2400" dirty="0"/>
              <a:t>conduct a risk-benefit assessment and to develop a risk mitigation plan for the conduct and communication of the research.</a:t>
            </a:r>
          </a:p>
          <a:p>
            <a:pPr fontAlgn="auto">
              <a:spcBef>
                <a:spcPts val="0"/>
              </a:spcBef>
              <a:spcAft>
                <a:spcPts val="0"/>
              </a:spcAft>
              <a:defRPr/>
            </a:pPr>
            <a:endParaRPr lang="en-US" sz="2200" dirty="0"/>
          </a:p>
          <a:p>
            <a:pPr marL="342900" indent="-342900" fontAlgn="auto">
              <a:spcBef>
                <a:spcPts val="0"/>
              </a:spcBef>
              <a:spcAft>
                <a:spcPts val="0"/>
              </a:spcAft>
              <a:buFont typeface="Wingdings" charset="2"/>
              <a:buChar char="§"/>
              <a:defRPr/>
            </a:pPr>
            <a:r>
              <a:rPr lang="en-US" sz="2200" dirty="0"/>
              <a:t>The IRE will assist in implementation of the mitigation plan. </a:t>
            </a:r>
            <a:endParaRPr lang="en-US" sz="2400" dirty="0"/>
          </a:p>
        </p:txBody>
      </p:sp>
    </p:spTree>
    <p:extLst>
      <p:ext uri="{BB962C8B-B14F-4D97-AF65-F5344CB8AC3E}">
        <p14:creationId xmlns:p14="http://schemas.microsoft.com/office/powerpoint/2010/main" val="372947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345440" y="630214"/>
            <a:ext cx="11822662" cy="420624"/>
          </a:xfrm>
        </p:spPr>
        <p:txBody>
          <a:bodyPr/>
          <a:lstStyle/>
          <a:p>
            <a:pPr algn="ctr"/>
            <a:r>
              <a:rPr lang="en-US" dirty="0"/>
              <a:t>Quiz</a:t>
            </a:r>
          </a:p>
        </p:txBody>
      </p:sp>
      <p:sp>
        <p:nvSpPr>
          <p:cNvPr id="9" name="TextBox 8">
            <a:extLst>
              <a:ext uri="{FF2B5EF4-FFF2-40B4-BE49-F238E27FC236}">
                <a16:creationId xmlns:a16="http://schemas.microsoft.com/office/drawing/2014/main" id="{642601A0-6555-4993-9C5D-E5976FEAFFBE}"/>
              </a:ext>
            </a:extLst>
          </p:cNvPr>
          <p:cNvSpPr txBox="1"/>
          <p:nvPr/>
        </p:nvSpPr>
        <p:spPr>
          <a:xfrm>
            <a:off x="447040" y="1587421"/>
            <a:ext cx="11460480" cy="1015663"/>
          </a:xfrm>
          <a:prstGeom prst="rect">
            <a:avLst/>
          </a:prstGeom>
          <a:noFill/>
        </p:spPr>
        <p:txBody>
          <a:bodyPr wrap="square">
            <a:spAutoFit/>
          </a:bodyPr>
          <a:lstStyle/>
          <a:p>
            <a:pPr algn="ctr">
              <a:buClr>
                <a:schemeClr val="bg1">
                  <a:lumMod val="50000"/>
                </a:schemeClr>
              </a:buClr>
            </a:pPr>
            <a:r>
              <a:rPr lang="en-US" altLang="en-US" dirty="0"/>
              <a:t>Please complete the required online quiz (80% needed to pass), using the following link</a:t>
            </a:r>
            <a:r>
              <a:rPr lang="en-US" altLang="en-US" sz="2800" dirty="0"/>
              <a:t> </a:t>
            </a:r>
            <a:r>
              <a:rPr lang="en-US" sz="1400" dirty="0">
                <a:solidFill>
                  <a:srgbClr val="0070C0"/>
                </a:solidFill>
                <a:hlinkClick r:id="rId2">
                  <a:extLst>
                    <a:ext uri="{A12FA001-AC4F-418D-AE19-62706E023703}">
                      <ahyp:hlinkClr xmlns:ahyp="http://schemas.microsoft.com/office/drawing/2018/hyperlinkcolor" val="tx"/>
                    </a:ext>
                  </a:extLst>
                </a:hlinkClick>
              </a:rPr>
              <a:t>https://secure.research.vt.edu/orc_cert?cert=ibc_training</a:t>
            </a:r>
            <a:endParaRPr lang="en-US" altLang="en-US" sz="1400" dirty="0">
              <a:solidFill>
                <a:srgbClr val="0070C0"/>
              </a:solidFill>
            </a:endParaRPr>
          </a:p>
          <a:p>
            <a:pPr eaLnBrk="1" hangingPunct="1">
              <a:buClr>
                <a:schemeClr val="bg1">
                  <a:lumMod val="50000"/>
                </a:schemeClr>
              </a:buClr>
            </a:pPr>
            <a:endParaRPr lang="en-US" altLang="en-US" sz="1800" dirty="0">
              <a:solidFill>
                <a:srgbClr val="0070C0"/>
              </a:solidFill>
            </a:endParaRPr>
          </a:p>
        </p:txBody>
      </p:sp>
    </p:spTree>
    <p:extLst>
      <p:ext uri="{BB962C8B-B14F-4D97-AF65-F5344CB8AC3E}">
        <p14:creationId xmlns:p14="http://schemas.microsoft.com/office/powerpoint/2010/main" val="2581612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4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C09622-426A-4C7D-AED0-881B1BB9D223}"/>
              </a:ext>
            </a:extLst>
          </p:cNvPr>
          <p:cNvSpPr>
            <a:spLocks noGrp="1"/>
          </p:cNvSpPr>
          <p:nvPr>
            <p:ph type="body" sz="quarter" idx="10"/>
          </p:nvPr>
        </p:nvSpPr>
        <p:spPr>
          <a:xfrm>
            <a:off x="518160" y="1076960"/>
            <a:ext cx="11305726" cy="5659120"/>
          </a:xfrm>
        </p:spPr>
        <p:txBody>
          <a:bodyPr/>
          <a:lstStyle/>
          <a:p>
            <a:pPr eaLnBrk="1" hangingPunct="1">
              <a:buFont typeface="Wingdings" pitchFamily="2" charset="2"/>
              <a:buChar char="§"/>
            </a:pPr>
            <a:r>
              <a:rPr lang="en-US" altLang="en-US" sz="2200" dirty="0"/>
              <a:t> The </a:t>
            </a:r>
            <a:r>
              <a:rPr lang="en-US" altLang="en-US" sz="2200" i="1" dirty="0"/>
              <a:t>NIH Guidelines </a:t>
            </a:r>
            <a:r>
              <a:rPr lang="en-US" altLang="en-US" sz="2200" dirty="0"/>
              <a:t>ensure that everyone shares the same understanding regarding safety considerations, the types of experiments covered by the </a:t>
            </a:r>
            <a:r>
              <a:rPr lang="en-US" altLang="en-US" sz="2200" i="1" dirty="0"/>
              <a:t>NIH Guidelines</a:t>
            </a:r>
            <a:r>
              <a:rPr lang="en-US" altLang="en-US" sz="2200" dirty="0"/>
              <a:t>, and the roles and responsibilities of everyone associated with recombinant and/or synthetic nucleic acids (rsNA) research.</a:t>
            </a:r>
          </a:p>
          <a:p>
            <a:pPr eaLnBrk="1" hangingPunct="1">
              <a:buFont typeface="Wingdings" pitchFamily="2" charset="2"/>
              <a:buChar char="§"/>
            </a:pPr>
            <a:r>
              <a:rPr lang="en-US" altLang="en-US" sz="2200" dirty="0"/>
              <a:t> The </a:t>
            </a:r>
            <a:r>
              <a:rPr lang="en-US" altLang="en-US" sz="2200" i="1" dirty="0"/>
              <a:t>NIH Guidelines </a:t>
            </a:r>
            <a:r>
              <a:rPr lang="en-US" altLang="en-US" sz="2200" dirty="0"/>
              <a:t>apply to any institution receiving NIH funding for any rsNA research. All research involving rsNA at that institution, regardless of the funding source(s) must be in compliance with the </a:t>
            </a:r>
            <a:r>
              <a:rPr lang="en-US" altLang="en-US" sz="2200" i="1" dirty="0"/>
              <a:t>NIH Guidelines</a:t>
            </a:r>
            <a:r>
              <a:rPr lang="en-US" altLang="en-US" sz="2200" dirty="0"/>
              <a:t>.</a:t>
            </a:r>
          </a:p>
          <a:p>
            <a:pPr eaLnBrk="1" hangingPunct="1">
              <a:buFont typeface="Wingdings" pitchFamily="2" charset="2"/>
              <a:buChar char="§"/>
            </a:pPr>
            <a:r>
              <a:rPr lang="en-US" altLang="en-US" sz="2200" dirty="0"/>
              <a:t> If rsNA research is not in compliance with the guidelines:</a:t>
            </a:r>
          </a:p>
          <a:p>
            <a:pPr marL="1198563" lvl="2" indent="-284163" eaLnBrk="1" hangingPunct="1">
              <a:buClr>
                <a:schemeClr val="bg1">
                  <a:lumMod val="75000"/>
                </a:schemeClr>
              </a:buClr>
              <a:buFont typeface="+mj-lt"/>
              <a:buAutoNum type="romanLcPeriod"/>
            </a:pPr>
            <a:r>
              <a:rPr lang="en-US" altLang="en-US" sz="2000" dirty="0"/>
              <a:t> NIH funding can be suspended or terminated for the non-compliant project.</a:t>
            </a:r>
          </a:p>
          <a:p>
            <a:pPr marL="1198563" lvl="2" indent="-284163">
              <a:buClr>
                <a:schemeClr val="bg1">
                  <a:lumMod val="75000"/>
                </a:schemeClr>
              </a:buClr>
              <a:buFont typeface="+mj-lt"/>
              <a:buAutoNum type="romanLcPeriod"/>
            </a:pPr>
            <a:r>
              <a:rPr lang="en-US" altLang="en-US" sz="2000" dirty="0"/>
              <a:t> NIH funding can be suspended or terminated for ALL NIH funded projects that involve recombinant and/or synthetic nucleic acids at the institution.</a:t>
            </a:r>
          </a:p>
          <a:p>
            <a:pPr marL="1198563" lvl="2" indent="-284163">
              <a:buClr>
                <a:schemeClr val="bg1">
                  <a:lumMod val="75000"/>
                </a:schemeClr>
              </a:buClr>
              <a:buFont typeface="+mj-lt"/>
              <a:buAutoNum type="romanLcPeriod"/>
            </a:pPr>
            <a:r>
              <a:rPr lang="en-US" altLang="en-US" sz="2000" dirty="0"/>
              <a:t> All future projects involving recombinant and/or synthetic nucleic acids may require NIH approval prior to beginning any work.</a:t>
            </a:r>
          </a:p>
          <a:p>
            <a:endParaRPr lang="en-US" dirty="0"/>
          </a:p>
        </p:txBody>
      </p:sp>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498134"/>
            <a:ext cx="11305726" cy="420624"/>
          </a:xfrm>
        </p:spPr>
        <p:txBody>
          <a:bodyPr/>
          <a:lstStyle/>
          <a:p>
            <a:pPr algn="ctr"/>
            <a:r>
              <a:rPr lang="en-US" dirty="0"/>
              <a:t>The </a:t>
            </a:r>
            <a:r>
              <a:rPr lang="en-US" i="1" dirty="0"/>
              <a:t>NIH Guidelines </a:t>
            </a:r>
            <a:r>
              <a:rPr lang="en-US" dirty="0"/>
              <a:t>– Who is affected?</a:t>
            </a:r>
          </a:p>
        </p:txBody>
      </p:sp>
    </p:spTree>
    <p:extLst>
      <p:ext uri="{BB962C8B-B14F-4D97-AF65-F5344CB8AC3E}">
        <p14:creationId xmlns:p14="http://schemas.microsoft.com/office/powerpoint/2010/main" val="112241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Safety Considerations</a:t>
            </a:r>
          </a:p>
        </p:txBody>
      </p:sp>
      <p:sp>
        <p:nvSpPr>
          <p:cNvPr id="3" name="Text Placeholder 2">
            <a:extLst>
              <a:ext uri="{FF2B5EF4-FFF2-40B4-BE49-F238E27FC236}">
                <a16:creationId xmlns:a16="http://schemas.microsoft.com/office/drawing/2014/main" id="{8E18F922-9A5E-4788-8AF5-33E01C00C89B}"/>
              </a:ext>
            </a:extLst>
          </p:cNvPr>
          <p:cNvSpPr>
            <a:spLocks noGrp="1"/>
          </p:cNvSpPr>
          <p:nvPr>
            <p:ph type="body" sz="quarter" idx="10"/>
          </p:nvPr>
        </p:nvSpPr>
        <p:spPr>
          <a:xfrm>
            <a:off x="548640" y="960814"/>
            <a:ext cx="11490960" cy="5601958"/>
          </a:xfrm>
        </p:spPr>
        <p:txBody>
          <a:bodyPr/>
          <a:lstStyle/>
          <a:p>
            <a:pPr eaLnBrk="1" hangingPunct="1">
              <a:buFont typeface="Wingdings" pitchFamily="2" charset="2"/>
              <a:buChar char="§"/>
            </a:pPr>
            <a:r>
              <a:rPr lang="en-US" altLang="en-US" sz="2200" dirty="0"/>
              <a:t> Risk Groups (RG) and biosafety containment levels (BSL)</a:t>
            </a:r>
          </a:p>
          <a:p>
            <a:pPr marL="1314450" lvl="2" indent="-400050" eaLnBrk="1" hangingPunct="1">
              <a:buClr>
                <a:schemeClr val="bg1">
                  <a:lumMod val="75000"/>
                </a:schemeClr>
              </a:buClr>
              <a:buFont typeface="+mj-lt"/>
              <a:buAutoNum type="romanLcPeriod"/>
            </a:pPr>
            <a:r>
              <a:rPr lang="en-US" altLang="en-US" sz="1800" dirty="0"/>
              <a:t>There are 4 levels of both risk groups (RG) and biosafety containment (BSL);   RG-(1-4) and BSL-(1-4).  Level 1 is the lowest for both.  </a:t>
            </a:r>
          </a:p>
          <a:p>
            <a:pPr marL="1314450" lvl="2" indent="-400050" eaLnBrk="1" hangingPunct="1">
              <a:buClr>
                <a:schemeClr val="bg1">
                  <a:lumMod val="75000"/>
                </a:schemeClr>
              </a:buClr>
              <a:buFont typeface="+mj-lt"/>
              <a:buAutoNum type="romanLcPeriod"/>
            </a:pPr>
            <a:r>
              <a:rPr lang="en-US" altLang="en-US" sz="1800" dirty="0"/>
              <a:t>Risk Groups categorize biological agents by the potential risk associated with its use (NIH Guidelines </a:t>
            </a:r>
            <a:r>
              <a:rPr lang="en-US" altLang="en-US" sz="1800" b="1" dirty="0">
                <a:solidFill>
                  <a:schemeClr val="tx2"/>
                </a:solidFill>
              </a:rPr>
              <a:t>Appendix B</a:t>
            </a:r>
            <a:r>
              <a:rPr lang="en-US" altLang="en-US" sz="1800" dirty="0"/>
              <a:t>).</a:t>
            </a:r>
          </a:p>
          <a:p>
            <a:pPr marL="1314450" lvl="2" indent="-400050" eaLnBrk="1" hangingPunct="1">
              <a:buClr>
                <a:schemeClr val="bg1">
                  <a:lumMod val="75000"/>
                </a:schemeClr>
              </a:buClr>
              <a:buFont typeface="+mj-lt"/>
              <a:buAutoNum type="romanLcPeriod"/>
            </a:pPr>
            <a:r>
              <a:rPr lang="en-US" altLang="en-US" sz="1800" dirty="0"/>
              <a:t>Biosafety containment levels describe the specific equipment, practices, and facilities that must be used for containment of biological agents (NIH Guidelines </a:t>
            </a:r>
            <a:r>
              <a:rPr lang="en-US" altLang="en-US" sz="1800" b="1" dirty="0">
                <a:solidFill>
                  <a:schemeClr val="tx2"/>
                </a:solidFill>
              </a:rPr>
              <a:t>Appendix G</a:t>
            </a:r>
            <a:r>
              <a:rPr lang="en-US" altLang="en-US" sz="1800" dirty="0"/>
              <a:t>).</a:t>
            </a:r>
          </a:p>
          <a:p>
            <a:pPr marL="1314450" lvl="2" indent="-400050" eaLnBrk="1" hangingPunct="1">
              <a:buClr>
                <a:schemeClr val="bg1">
                  <a:lumMod val="75000"/>
                </a:schemeClr>
              </a:buClr>
              <a:buFont typeface="+mj-lt"/>
              <a:buAutoNum type="romanLcPeriod"/>
            </a:pPr>
            <a:r>
              <a:rPr lang="en-US" altLang="en-US" sz="1800" dirty="0"/>
              <a:t>The Risk Group designation may differ from the Biosafety Level required.</a:t>
            </a:r>
          </a:p>
          <a:p>
            <a:pPr eaLnBrk="1" hangingPunct="1">
              <a:buFont typeface="Wingdings" pitchFamily="2" charset="2"/>
              <a:buChar char="§"/>
            </a:pPr>
            <a:r>
              <a:rPr lang="en-US" altLang="en-US" sz="2200" dirty="0"/>
              <a:t> Containment is both physical and biological</a:t>
            </a:r>
          </a:p>
          <a:p>
            <a:pPr marL="1314450" lvl="2" indent="-400050" eaLnBrk="1" hangingPunct="1">
              <a:buClr>
                <a:schemeClr val="bg1">
                  <a:lumMod val="75000"/>
                </a:schemeClr>
              </a:buClr>
              <a:buFont typeface="+mj-lt"/>
              <a:buAutoNum type="romanLcPeriod"/>
            </a:pPr>
            <a:r>
              <a:rPr lang="en-US" altLang="en-US" sz="1800" dirty="0"/>
              <a:t>Physical containment includes techniques, equipment, and facilities used to contain the rsNA in the lab.</a:t>
            </a:r>
          </a:p>
          <a:p>
            <a:pPr marL="1314450" lvl="2" indent="-400050" eaLnBrk="1" hangingPunct="1">
              <a:buClr>
                <a:schemeClr val="bg1">
                  <a:lumMod val="75000"/>
                </a:schemeClr>
              </a:buClr>
              <a:buFont typeface="+mj-lt"/>
              <a:buAutoNum type="romanLcPeriod"/>
            </a:pPr>
            <a:r>
              <a:rPr lang="en-US" altLang="en-US" sz="1800" dirty="0"/>
              <a:t>Biological containment includes the survival and transmission ability  of the rsNA  and organisms outside of the lab.</a:t>
            </a:r>
          </a:p>
          <a:p>
            <a:endParaRPr lang="en-US" dirty="0"/>
          </a:p>
        </p:txBody>
      </p:sp>
    </p:spTree>
    <p:extLst>
      <p:ext uri="{BB962C8B-B14F-4D97-AF65-F5344CB8AC3E}">
        <p14:creationId xmlns:p14="http://schemas.microsoft.com/office/powerpoint/2010/main" val="277697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Safety Considerations, continued</a:t>
            </a:r>
          </a:p>
        </p:txBody>
      </p:sp>
      <p:sp>
        <p:nvSpPr>
          <p:cNvPr id="4" name="Text Placeholder 3">
            <a:extLst>
              <a:ext uri="{FF2B5EF4-FFF2-40B4-BE49-F238E27FC236}">
                <a16:creationId xmlns:a16="http://schemas.microsoft.com/office/drawing/2014/main" id="{3F0CA41B-3618-4FF3-BB43-6CF940B27EE6}"/>
              </a:ext>
            </a:extLst>
          </p:cNvPr>
          <p:cNvSpPr>
            <a:spLocks noGrp="1"/>
          </p:cNvSpPr>
          <p:nvPr>
            <p:ph type="body" sz="quarter" idx="10"/>
          </p:nvPr>
        </p:nvSpPr>
        <p:spPr>
          <a:xfrm>
            <a:off x="497840" y="910308"/>
            <a:ext cx="11531600" cy="5876572"/>
          </a:xfrm>
        </p:spPr>
        <p:txBody>
          <a:bodyPr/>
          <a:lstStyle/>
          <a:p>
            <a:pPr eaLnBrk="1" hangingPunct="1">
              <a:buFont typeface="Wingdings" pitchFamily="2" charset="2"/>
              <a:buChar char="§"/>
            </a:pPr>
            <a:r>
              <a:rPr lang="en-US" altLang="en-US" sz="2200" dirty="0"/>
              <a:t> Some agents and/or conditions require special containment practices, and the </a:t>
            </a:r>
            <a:r>
              <a:rPr lang="en-US" altLang="en-US" sz="2200" i="1" dirty="0"/>
              <a:t>NIH Guidelines </a:t>
            </a:r>
            <a:r>
              <a:rPr lang="en-US" altLang="en-US" sz="2200" dirty="0"/>
              <a:t>provides special designations and appendices to address the facility requirements for the agents involved.</a:t>
            </a:r>
          </a:p>
          <a:p>
            <a:pPr marL="741363" lvl="1" indent="-284163">
              <a:buFont typeface="+mj-lt"/>
              <a:buAutoNum type="romanLcPeriod"/>
            </a:pPr>
            <a:r>
              <a:rPr lang="en-US" altLang="en-US" b="1" dirty="0"/>
              <a:t>Large Cultures</a:t>
            </a:r>
          </a:p>
          <a:p>
            <a:pPr marL="1257300" lvl="2" indent="-342900">
              <a:spcAft>
                <a:spcPts val="0"/>
              </a:spcAft>
              <a:buClr>
                <a:schemeClr val="bg1">
                  <a:lumMod val="75000"/>
                </a:schemeClr>
              </a:buClr>
              <a:buFont typeface="+mj-lt"/>
              <a:buAutoNum type="romanLcPeriod"/>
            </a:pPr>
            <a:r>
              <a:rPr lang="en-US" altLang="en-US" b="1" dirty="0">
                <a:solidFill>
                  <a:schemeClr val="tx2"/>
                </a:solidFill>
              </a:rPr>
              <a:t>Appendix K</a:t>
            </a:r>
            <a:r>
              <a:rPr lang="en-US" altLang="en-US" dirty="0"/>
              <a:t> describes the containment and facility requirements for rsNA work involving large scale cultures (&gt;10L).</a:t>
            </a:r>
          </a:p>
          <a:p>
            <a:pPr marL="1257300" lvl="2" indent="-342900">
              <a:spcAft>
                <a:spcPts val="0"/>
              </a:spcAft>
              <a:buClr>
                <a:schemeClr val="bg1">
                  <a:lumMod val="75000"/>
                </a:schemeClr>
              </a:buClr>
              <a:buFont typeface="+mj-lt"/>
              <a:buAutoNum type="romanLcPeriod"/>
            </a:pPr>
            <a:r>
              <a:rPr lang="en-US" altLang="en-US" dirty="0"/>
              <a:t>This work is designated as BL-(1-4)-LG</a:t>
            </a:r>
          </a:p>
          <a:p>
            <a:pPr marL="741363" lvl="1" indent="-284163">
              <a:buFont typeface="+mj-lt"/>
              <a:buAutoNum type="romanLcPeriod"/>
            </a:pPr>
            <a:r>
              <a:rPr lang="en-US" altLang="en-US" b="1" dirty="0"/>
              <a:t>Plants</a:t>
            </a:r>
          </a:p>
          <a:p>
            <a:pPr lvl="2">
              <a:spcAft>
                <a:spcPts val="0"/>
              </a:spcAft>
              <a:buFont typeface="Calibri" panose="020F0502020204030204" pitchFamily="34" charset="0"/>
              <a:buAutoNum type="romanLcPeriod"/>
            </a:pPr>
            <a:r>
              <a:rPr lang="en-US" altLang="en-US" b="1" dirty="0">
                <a:solidFill>
                  <a:schemeClr val="tx2"/>
                </a:solidFill>
              </a:rPr>
              <a:t>Appendix L</a:t>
            </a:r>
            <a:r>
              <a:rPr lang="en-US" altLang="en-US" dirty="0"/>
              <a:t> describes the containment and facility requirements for rsNA work involving plants housed in greenhouses.</a:t>
            </a:r>
          </a:p>
          <a:p>
            <a:pPr lvl="2">
              <a:spcAft>
                <a:spcPts val="0"/>
              </a:spcAft>
              <a:buFont typeface="Calibri" panose="020F0502020204030204" pitchFamily="34" charset="0"/>
              <a:buAutoNum type="romanLcPeriod"/>
            </a:pPr>
            <a:r>
              <a:rPr lang="en-US" altLang="en-US" dirty="0"/>
              <a:t>This work is designated as BL-(1-4)-P</a:t>
            </a:r>
          </a:p>
          <a:p>
            <a:pPr lvl="1" eaLnBrk="1" hangingPunct="1">
              <a:buFont typeface="Calibri" panose="020F0502020204030204" pitchFamily="34" charset="0"/>
              <a:buAutoNum type="romanLcPeriod"/>
            </a:pPr>
            <a:r>
              <a:rPr lang="en-US" altLang="en-US" sz="1800" b="1" dirty="0"/>
              <a:t> Animals</a:t>
            </a:r>
          </a:p>
          <a:p>
            <a:pPr lvl="2">
              <a:spcAft>
                <a:spcPts val="0"/>
              </a:spcAft>
              <a:buFont typeface="Calibri" panose="020F0502020204030204" pitchFamily="34" charset="0"/>
              <a:buAutoNum type="alphaLcPeriod"/>
            </a:pPr>
            <a:r>
              <a:rPr lang="en-US" altLang="en-US" b="1" dirty="0">
                <a:solidFill>
                  <a:schemeClr val="tx2"/>
                </a:solidFill>
              </a:rPr>
              <a:t>Appendix M</a:t>
            </a:r>
            <a:r>
              <a:rPr lang="en-US" altLang="en-US" dirty="0"/>
              <a:t> describes the containment and facility requirements for rsNA work involving animals housed outside of standard animal containment (e.g., using a “room” as the primary containment unit, rather than a cage or isolator.  </a:t>
            </a:r>
          </a:p>
          <a:p>
            <a:pPr lvl="2">
              <a:spcAft>
                <a:spcPts val="0"/>
              </a:spcAft>
              <a:buFont typeface="Calibri" panose="020F0502020204030204" pitchFamily="34" charset="0"/>
              <a:buAutoNum type="alphaLcPeriod"/>
            </a:pPr>
            <a:r>
              <a:rPr lang="en-US" altLang="en-US" dirty="0"/>
              <a:t>This work is designated as BL-(1-4)-N</a:t>
            </a:r>
          </a:p>
          <a:p>
            <a:endParaRPr lang="en-US" dirty="0"/>
          </a:p>
        </p:txBody>
      </p:sp>
    </p:spTree>
    <p:extLst>
      <p:ext uri="{BB962C8B-B14F-4D97-AF65-F5344CB8AC3E}">
        <p14:creationId xmlns:p14="http://schemas.microsoft.com/office/powerpoint/2010/main" val="210189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Safety Considerations, Risk Groups</a:t>
            </a:r>
          </a:p>
        </p:txBody>
      </p:sp>
      <p:graphicFrame>
        <p:nvGraphicFramePr>
          <p:cNvPr id="6" name="Table 5">
            <a:extLst>
              <a:ext uri="{FF2B5EF4-FFF2-40B4-BE49-F238E27FC236}">
                <a16:creationId xmlns:a16="http://schemas.microsoft.com/office/drawing/2014/main" id="{5F92524A-0483-42B7-96DB-06D0C5629D13}"/>
              </a:ext>
            </a:extLst>
          </p:cNvPr>
          <p:cNvGraphicFramePr>
            <a:graphicFrameLocks noGrp="1"/>
          </p:cNvGraphicFramePr>
          <p:nvPr>
            <p:extLst>
              <p:ext uri="{D42A27DB-BD31-4B8C-83A1-F6EECF244321}">
                <p14:modId xmlns:p14="http://schemas.microsoft.com/office/powerpoint/2010/main" val="555010117"/>
              </p:ext>
            </p:extLst>
          </p:nvPr>
        </p:nvGraphicFramePr>
        <p:xfrm>
          <a:off x="1239520" y="1082040"/>
          <a:ext cx="10281920" cy="5410200"/>
        </p:xfrm>
        <a:graphic>
          <a:graphicData uri="http://schemas.openxmlformats.org/drawingml/2006/table">
            <a:tbl>
              <a:tblPr/>
              <a:tblGrid>
                <a:gridCol w="913948">
                  <a:extLst>
                    <a:ext uri="{9D8B030D-6E8A-4147-A177-3AD203B41FA5}">
                      <a16:colId xmlns:a16="http://schemas.microsoft.com/office/drawing/2014/main" val="20000"/>
                    </a:ext>
                  </a:extLst>
                </a:gridCol>
                <a:gridCol w="7311588">
                  <a:extLst>
                    <a:ext uri="{9D8B030D-6E8A-4147-A177-3AD203B41FA5}">
                      <a16:colId xmlns:a16="http://schemas.microsoft.com/office/drawing/2014/main" val="20001"/>
                    </a:ext>
                  </a:extLst>
                </a:gridCol>
                <a:gridCol w="2056384">
                  <a:extLst>
                    <a:ext uri="{9D8B030D-6E8A-4147-A177-3AD203B41FA5}">
                      <a16:colId xmlns:a16="http://schemas.microsoft.com/office/drawing/2014/main" val="20002"/>
                    </a:ext>
                  </a:extLst>
                </a:gridCol>
              </a:tblGrid>
              <a:tr h="591488">
                <a:tc>
                  <a:txBody>
                    <a:bodyPr/>
                    <a:lstStyle/>
                    <a:p>
                      <a:pPr algn="ctr" fontAlgn="b"/>
                      <a:r>
                        <a:rPr lang="en-US" sz="1800" b="0" i="0" u="none" strike="noStrike" dirty="0">
                          <a:solidFill>
                            <a:srgbClr val="000000"/>
                          </a:solidFill>
                          <a:latin typeface="Calibri"/>
                        </a:rPr>
                        <a:t>Risk Group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latin typeface="Calibri"/>
                        </a:rPr>
                        <a:t>Definition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latin typeface="Calibri"/>
                        </a:rPr>
                        <a:t>Examples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1488">
                <a:tc>
                  <a:txBody>
                    <a:bodyPr/>
                    <a:lstStyle/>
                    <a:p>
                      <a:pPr algn="ctr" fontAlgn="ctr"/>
                      <a:r>
                        <a:rPr lang="en-US" sz="1800" b="0" i="0" u="none" strike="noStrike" dirty="0">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0" i="0" u="none" strike="noStrike" dirty="0">
                          <a:solidFill>
                            <a:srgbClr val="000000"/>
                          </a:solidFill>
                          <a:latin typeface="Arial"/>
                        </a:rPr>
                        <a:t>Agents that are not associated with disease in healthy adult humans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0" i="1" u="none" strike="noStrike" dirty="0">
                          <a:solidFill>
                            <a:srgbClr val="000000"/>
                          </a:solidFill>
                          <a:latin typeface="Arial"/>
                        </a:rPr>
                        <a:t>Bacillus</a:t>
                      </a:r>
                      <a:r>
                        <a:rPr lang="en-US" sz="1800" b="0" i="1" u="none" strike="noStrike" baseline="0" dirty="0">
                          <a:solidFill>
                            <a:srgbClr val="000000"/>
                          </a:solidFill>
                          <a:latin typeface="Arial"/>
                        </a:rPr>
                        <a:t> subtilis</a:t>
                      </a:r>
                      <a:endParaRPr lang="en-US" sz="1800" b="0" i="1"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0569">
                <a:tc>
                  <a:txBody>
                    <a:bodyPr/>
                    <a:lstStyle/>
                    <a:p>
                      <a:pPr algn="ctr" fontAlgn="ctr"/>
                      <a:r>
                        <a:rPr lang="en-US" sz="1800" b="0" i="0" u="none" strike="noStrike" dirty="0">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0" i="0" u="none" strike="noStrike" dirty="0">
                          <a:solidFill>
                            <a:srgbClr val="000000"/>
                          </a:solidFill>
                          <a:latin typeface="Arial"/>
                        </a:rPr>
                        <a:t>Agents that are associated with human disease which is rarely serious and for which preventive or therapeutic interventions are </a:t>
                      </a:r>
                      <a:r>
                        <a:rPr lang="en-US" sz="1800" b="1" i="1" u="none" strike="noStrike" dirty="0">
                          <a:solidFill>
                            <a:srgbClr val="000000"/>
                          </a:solidFill>
                          <a:latin typeface="Arial"/>
                        </a:rPr>
                        <a:t>often</a:t>
                      </a:r>
                      <a:r>
                        <a:rPr lang="en-US" sz="1800" b="0" i="0" u="none" strike="noStrike" dirty="0">
                          <a:solidFill>
                            <a:srgbClr val="000000"/>
                          </a:solidFill>
                          <a:latin typeface="Arial"/>
                        </a:rPr>
                        <a:t> available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0" i="1" u="none" strike="noStrike" baseline="0" dirty="0">
                          <a:solidFill>
                            <a:srgbClr val="000000"/>
                          </a:solidFill>
                          <a:latin typeface="Arial"/>
                        </a:rPr>
                        <a:t>Salmonella</a:t>
                      </a:r>
                      <a:endParaRPr lang="en-US" sz="1800" b="0" i="1"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01669">
                <a:tc>
                  <a:txBody>
                    <a:bodyPr/>
                    <a:lstStyle/>
                    <a:p>
                      <a:pPr algn="ctr" fontAlgn="ctr"/>
                      <a:r>
                        <a:rPr lang="en-US" sz="1800" b="0" i="0" u="none" strike="noStrike" dirty="0">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0" i="0" u="none" strike="noStrike" dirty="0">
                          <a:solidFill>
                            <a:srgbClr val="000000"/>
                          </a:solidFill>
                          <a:latin typeface="Arial"/>
                        </a:rPr>
                        <a:t>Agents that are associated with serious or lethal human disease for which preventive or therapeutic interventions </a:t>
                      </a:r>
                      <a:r>
                        <a:rPr lang="en-US" sz="1800" b="1" i="1" u="none" strike="noStrike" dirty="0">
                          <a:solidFill>
                            <a:srgbClr val="000000"/>
                          </a:solidFill>
                          <a:latin typeface="Arial"/>
                        </a:rPr>
                        <a:t>may</a:t>
                      </a:r>
                      <a:r>
                        <a:rPr lang="en-US" sz="1800" b="0" i="1" u="none" strike="noStrike" dirty="0">
                          <a:solidFill>
                            <a:srgbClr val="000000"/>
                          </a:solidFill>
                          <a:latin typeface="Arial"/>
                        </a:rPr>
                        <a:t> be</a:t>
                      </a:r>
                      <a:r>
                        <a:rPr lang="en-US" sz="1800" b="0" i="0" u="none" strike="noStrike" dirty="0">
                          <a:solidFill>
                            <a:srgbClr val="000000"/>
                          </a:solidFill>
                          <a:latin typeface="Arial"/>
                        </a:rPr>
                        <a:t> available (high individual risk but low community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0" i="0" u="none" strike="noStrike" dirty="0">
                          <a:solidFill>
                            <a:srgbClr val="000000"/>
                          </a:solidFill>
                          <a:latin typeface="Arial"/>
                        </a:rPr>
                        <a:t>Prions, </a:t>
                      </a:r>
                    </a:p>
                    <a:p>
                      <a:pPr algn="ctr" fontAlgn="t"/>
                      <a:r>
                        <a:rPr lang="en-US" sz="1800" b="0" i="0" u="none" strike="noStrike" dirty="0">
                          <a:solidFill>
                            <a:srgbClr val="000000"/>
                          </a:solidFill>
                          <a:latin typeface="Arial"/>
                        </a:rPr>
                        <a:t>HIV types</a:t>
                      </a:r>
                      <a:r>
                        <a:rPr lang="en-US" sz="1800" b="0" i="0" u="none" strike="noStrike" baseline="0" dirty="0">
                          <a:solidFill>
                            <a:srgbClr val="000000"/>
                          </a:solidFill>
                          <a:latin typeface="Arial"/>
                        </a:rPr>
                        <a:t> 1 and 2</a:t>
                      </a:r>
                      <a:endParaRPr lang="en-US"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14986">
                <a:tc>
                  <a:txBody>
                    <a:bodyPr/>
                    <a:lstStyle/>
                    <a:p>
                      <a:pPr algn="ctr" fontAlgn="ctr"/>
                      <a:r>
                        <a:rPr lang="en-US" sz="1800" b="0" i="0" u="none" strike="noStrike" dirty="0">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n-US" sz="1800" b="0" i="0" u="none" strike="noStrike" dirty="0">
                          <a:solidFill>
                            <a:srgbClr val="000000"/>
                          </a:solidFill>
                          <a:latin typeface="Arial"/>
                        </a:rPr>
                        <a:t>Agents that are likely to cause serious or lethal human disease for which preventive or therapeutic interventions are </a:t>
                      </a:r>
                      <a:r>
                        <a:rPr lang="en-US" sz="1800" b="1" i="1" u="none" strike="noStrike" dirty="0">
                          <a:solidFill>
                            <a:srgbClr val="000000"/>
                          </a:solidFill>
                          <a:latin typeface="Arial"/>
                        </a:rPr>
                        <a:t>not usually</a:t>
                      </a:r>
                      <a:r>
                        <a:rPr lang="en-US" sz="1800" b="0" i="0" u="none" strike="noStrike" dirty="0">
                          <a:solidFill>
                            <a:srgbClr val="000000"/>
                          </a:solidFill>
                          <a:latin typeface="Arial"/>
                        </a:rPr>
                        <a:t> available (high individual risk and high community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n-US" sz="1800" b="0" i="0" u="none" strike="noStrike" dirty="0">
                          <a:solidFill>
                            <a:srgbClr val="000000"/>
                          </a:solidFill>
                          <a:latin typeface="Arial"/>
                        </a:rPr>
                        <a:t>Lassa virus,</a:t>
                      </a:r>
                      <a:r>
                        <a:rPr lang="en-US" sz="1800" b="0" i="0" u="none" strike="noStrike" baseline="0" dirty="0">
                          <a:solidFill>
                            <a:srgbClr val="000000"/>
                          </a:solidFill>
                          <a:latin typeface="Arial"/>
                        </a:rPr>
                        <a:t> Ebola virus; </a:t>
                      </a:r>
                      <a:r>
                        <a:rPr lang="en-US" sz="1800" b="1" i="0" u="sng" strike="noStrike" baseline="0" dirty="0">
                          <a:solidFill>
                            <a:srgbClr val="000000"/>
                          </a:solidFill>
                          <a:latin typeface="Arial"/>
                        </a:rPr>
                        <a:t>NOT</a:t>
                      </a:r>
                      <a:r>
                        <a:rPr lang="en-US" sz="1800" b="1" i="0" u="none" strike="noStrike" baseline="0" dirty="0">
                          <a:solidFill>
                            <a:srgbClr val="000000"/>
                          </a:solidFill>
                          <a:latin typeface="Arial"/>
                        </a:rPr>
                        <a:t> permitted at Virginia Tech</a:t>
                      </a:r>
                      <a:endParaRPr lang="en-US"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074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i="1" dirty="0"/>
              <a:t>NIH Guidelines </a:t>
            </a:r>
            <a:r>
              <a:rPr lang="en-US" dirty="0"/>
              <a:t>Experiments (Section III)</a:t>
            </a:r>
          </a:p>
        </p:txBody>
      </p:sp>
      <p:sp>
        <p:nvSpPr>
          <p:cNvPr id="4" name="TextBox 3">
            <a:extLst>
              <a:ext uri="{FF2B5EF4-FFF2-40B4-BE49-F238E27FC236}">
                <a16:creationId xmlns:a16="http://schemas.microsoft.com/office/drawing/2014/main" id="{7D322A46-CD74-49A6-8E1E-439DB80BFBD4}"/>
              </a:ext>
            </a:extLst>
          </p:cNvPr>
          <p:cNvSpPr txBox="1"/>
          <p:nvPr/>
        </p:nvSpPr>
        <p:spPr>
          <a:xfrm>
            <a:off x="477520" y="1556365"/>
            <a:ext cx="11541760" cy="4093428"/>
          </a:xfrm>
          <a:prstGeom prst="rect">
            <a:avLst/>
          </a:prstGeom>
          <a:noFill/>
        </p:spPr>
        <p:txBody>
          <a:bodyPr wrap="square">
            <a:spAutoFit/>
          </a:bodyPr>
          <a:lstStyle/>
          <a:p>
            <a:pPr fontAlgn="auto">
              <a:spcBef>
                <a:spcPts val="0"/>
              </a:spcBef>
              <a:spcAft>
                <a:spcPts val="0"/>
              </a:spcAft>
              <a:buClr>
                <a:schemeClr val="bg1">
                  <a:lumMod val="50000"/>
                </a:schemeClr>
              </a:buClr>
              <a:buFont typeface="Wingdings" pitchFamily="2" charset="2"/>
              <a:buChar char="§"/>
              <a:defRPr/>
            </a:pPr>
            <a:r>
              <a:rPr lang="en-US" sz="2400" dirty="0">
                <a:latin typeface="+mn-lt"/>
                <a:ea typeface="+mn-ea"/>
              </a:rPr>
              <a:t>  </a:t>
            </a:r>
            <a:r>
              <a:rPr lang="en-US" sz="2200" dirty="0">
                <a:latin typeface="+mn-lt"/>
                <a:ea typeface="+mn-ea"/>
              </a:rPr>
              <a:t>The NIH Guidelines include 6 rsNA experimental categories that determine the type(s) of review required to begin the experiments.</a:t>
            </a:r>
          </a:p>
          <a:p>
            <a:pPr marL="1371600" lvl="2" indent="-457200" fontAlgn="auto">
              <a:spcBef>
                <a:spcPts val="0"/>
              </a:spcBef>
              <a:spcAft>
                <a:spcPts val="0"/>
              </a:spcAft>
              <a:buClr>
                <a:schemeClr val="bg1">
                  <a:lumMod val="75000"/>
                </a:schemeClr>
              </a:buClr>
              <a:buFont typeface="+mj-lt"/>
              <a:buAutoNum type="romanLcPeriod"/>
              <a:defRPr/>
            </a:pPr>
            <a:r>
              <a:rPr lang="en-US" dirty="0">
                <a:latin typeface="+mn-lt"/>
                <a:ea typeface="+mn-ea"/>
              </a:rPr>
              <a:t>Experiments requiring NIH Director and IBC approval prior to initiation.</a:t>
            </a:r>
          </a:p>
          <a:p>
            <a:pPr marL="1371600" lvl="2" indent="-457200" fontAlgn="auto">
              <a:spcBef>
                <a:spcPts val="0"/>
              </a:spcBef>
              <a:spcAft>
                <a:spcPts val="0"/>
              </a:spcAft>
              <a:buClr>
                <a:schemeClr val="bg1">
                  <a:lumMod val="75000"/>
                </a:schemeClr>
              </a:buClr>
              <a:buFont typeface="+mj-lt"/>
              <a:buAutoNum type="romanLcPeriod"/>
              <a:defRPr/>
            </a:pPr>
            <a:r>
              <a:rPr lang="en-US" dirty="0">
                <a:latin typeface="+mn-lt"/>
                <a:ea typeface="+mn-ea"/>
              </a:rPr>
              <a:t>Experiments requiring IBC and NIH Office of Science Policy approval prior to initiation.</a:t>
            </a:r>
          </a:p>
          <a:p>
            <a:pPr marL="1371600" lvl="2" indent="-457200" fontAlgn="auto">
              <a:spcBef>
                <a:spcPts val="0"/>
              </a:spcBef>
              <a:spcAft>
                <a:spcPts val="0"/>
              </a:spcAft>
              <a:buClr>
                <a:schemeClr val="bg1">
                  <a:lumMod val="75000"/>
                </a:schemeClr>
              </a:buClr>
              <a:buFont typeface="+mj-lt"/>
              <a:buAutoNum type="romanLcPeriod"/>
              <a:defRPr/>
            </a:pPr>
            <a:r>
              <a:rPr lang="en-US" dirty="0">
                <a:latin typeface="+mn-lt"/>
                <a:ea typeface="+mn-ea"/>
              </a:rPr>
              <a:t>Experiments requiring IBC and Institutional Review Board (IRB) approval prior to participant enrollment.</a:t>
            </a:r>
          </a:p>
          <a:p>
            <a:pPr marL="1371600" lvl="2" indent="-457200" fontAlgn="auto">
              <a:spcBef>
                <a:spcPts val="0"/>
              </a:spcBef>
              <a:spcAft>
                <a:spcPts val="0"/>
              </a:spcAft>
              <a:buClr>
                <a:schemeClr val="bg1">
                  <a:lumMod val="75000"/>
                </a:schemeClr>
              </a:buClr>
              <a:buFont typeface="+mj-lt"/>
              <a:buAutoNum type="romanLcPeriod"/>
              <a:defRPr/>
            </a:pPr>
            <a:r>
              <a:rPr lang="en-US" dirty="0">
                <a:latin typeface="+mn-lt"/>
                <a:ea typeface="+mn-ea"/>
              </a:rPr>
              <a:t>Experiments requiring IBC approval prior to initiation.</a:t>
            </a:r>
          </a:p>
          <a:p>
            <a:pPr marL="1371600" lvl="2" indent="-457200" fontAlgn="auto">
              <a:spcBef>
                <a:spcPts val="0"/>
              </a:spcBef>
              <a:spcAft>
                <a:spcPts val="0"/>
              </a:spcAft>
              <a:buClr>
                <a:schemeClr val="bg1">
                  <a:lumMod val="75000"/>
                </a:schemeClr>
              </a:buClr>
              <a:buFont typeface="+mj-lt"/>
              <a:buAutoNum type="romanLcPeriod"/>
              <a:defRPr/>
            </a:pPr>
            <a:r>
              <a:rPr lang="en-US" dirty="0">
                <a:latin typeface="+mn-lt"/>
                <a:ea typeface="+mn-ea"/>
              </a:rPr>
              <a:t>Experiments requiring IBC notice at initiation.</a:t>
            </a:r>
          </a:p>
          <a:p>
            <a:pPr marL="1371600" lvl="2" indent="-457200" fontAlgn="auto">
              <a:spcBef>
                <a:spcPts val="0"/>
              </a:spcBef>
              <a:spcAft>
                <a:spcPts val="0"/>
              </a:spcAft>
              <a:buClr>
                <a:schemeClr val="bg1">
                  <a:lumMod val="75000"/>
                </a:schemeClr>
              </a:buClr>
              <a:buFont typeface="+mj-lt"/>
              <a:buAutoNum type="romanLcPeriod"/>
              <a:defRPr/>
            </a:pPr>
            <a:r>
              <a:rPr lang="en-US" dirty="0">
                <a:latin typeface="+mn-lt"/>
                <a:ea typeface="+mn-ea"/>
              </a:rPr>
              <a:t>Experiments exempt from the </a:t>
            </a:r>
            <a:r>
              <a:rPr lang="en-US" i="1" dirty="0">
                <a:latin typeface="+mn-lt"/>
                <a:ea typeface="+mn-ea"/>
              </a:rPr>
              <a:t>NIH Guidelines</a:t>
            </a:r>
            <a:r>
              <a:rPr lang="en-US" dirty="0">
                <a:latin typeface="+mn-lt"/>
                <a:ea typeface="+mn-ea"/>
              </a:rPr>
              <a:t>.</a:t>
            </a:r>
          </a:p>
          <a:p>
            <a:pPr marL="1371600" lvl="2" indent="-457200" fontAlgn="auto">
              <a:spcBef>
                <a:spcPts val="0"/>
              </a:spcBef>
              <a:spcAft>
                <a:spcPts val="0"/>
              </a:spcAft>
              <a:defRPr/>
            </a:pPr>
            <a:endParaRPr lang="en-US" sz="2200" dirty="0">
              <a:latin typeface="+mn-lt"/>
              <a:ea typeface="+mn-ea"/>
            </a:endParaRPr>
          </a:p>
          <a:p>
            <a:pPr marL="457200" indent="-457200" fontAlgn="auto">
              <a:spcBef>
                <a:spcPts val="0"/>
              </a:spcBef>
              <a:spcAft>
                <a:spcPts val="0"/>
              </a:spcAft>
              <a:buClr>
                <a:schemeClr val="bg1">
                  <a:lumMod val="50000"/>
                </a:schemeClr>
              </a:buClr>
              <a:buFont typeface="Wingdings" pitchFamily="2" charset="2"/>
              <a:buChar char="§"/>
              <a:defRPr/>
            </a:pPr>
            <a:r>
              <a:rPr lang="en-US" sz="2200" dirty="0">
                <a:latin typeface="+mn-lt"/>
                <a:ea typeface="+mn-ea"/>
              </a:rPr>
              <a:t>Virginia Tech requires that </a:t>
            </a:r>
            <a:r>
              <a:rPr lang="en-US" sz="2200" b="1" u="sng" dirty="0">
                <a:latin typeface="+mn-lt"/>
                <a:ea typeface="+mn-ea"/>
              </a:rPr>
              <a:t>all</a:t>
            </a:r>
            <a:r>
              <a:rPr lang="en-US" sz="2200" dirty="0">
                <a:latin typeface="+mn-lt"/>
                <a:ea typeface="+mn-ea"/>
              </a:rPr>
              <a:t> research involving recombinant and/or synthetic nucleic acids is registered with the Virginia Tech IBC, regardless of the </a:t>
            </a:r>
            <a:r>
              <a:rPr lang="en-US" sz="2200" i="1" dirty="0">
                <a:latin typeface="+mn-lt"/>
                <a:ea typeface="+mn-ea"/>
              </a:rPr>
              <a:t>NIH Guidelines </a:t>
            </a:r>
            <a:r>
              <a:rPr lang="en-US" sz="2200" dirty="0">
                <a:latin typeface="+mn-lt"/>
                <a:ea typeface="+mn-ea"/>
              </a:rPr>
              <a:t>review category, including exempt experiments.</a:t>
            </a:r>
          </a:p>
        </p:txBody>
      </p:sp>
    </p:spTree>
    <p:extLst>
      <p:ext uri="{BB962C8B-B14F-4D97-AF65-F5344CB8AC3E}">
        <p14:creationId xmlns:p14="http://schemas.microsoft.com/office/powerpoint/2010/main" val="314409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FF4DC-6FCF-4AF9-8077-FEEEB4ADC182}"/>
              </a:ext>
            </a:extLst>
          </p:cNvPr>
          <p:cNvSpPr>
            <a:spLocks noGrp="1"/>
          </p:cNvSpPr>
          <p:nvPr>
            <p:ph type="title"/>
          </p:nvPr>
        </p:nvSpPr>
        <p:spPr>
          <a:xfrm>
            <a:off x="862376" y="355894"/>
            <a:ext cx="11305726" cy="420624"/>
          </a:xfrm>
        </p:spPr>
        <p:txBody>
          <a:bodyPr/>
          <a:lstStyle/>
          <a:p>
            <a:pPr algn="ctr"/>
            <a:r>
              <a:rPr lang="en-US" dirty="0"/>
              <a:t>Section III-A</a:t>
            </a:r>
          </a:p>
        </p:txBody>
      </p:sp>
      <p:sp>
        <p:nvSpPr>
          <p:cNvPr id="3" name="Text Placeholder 2">
            <a:extLst>
              <a:ext uri="{FF2B5EF4-FFF2-40B4-BE49-F238E27FC236}">
                <a16:creationId xmlns:a16="http://schemas.microsoft.com/office/drawing/2014/main" id="{D0D90D06-5C80-4F79-A87B-1A3900231B25}"/>
              </a:ext>
            </a:extLst>
          </p:cNvPr>
          <p:cNvSpPr>
            <a:spLocks noGrp="1"/>
          </p:cNvSpPr>
          <p:nvPr>
            <p:ph type="body" sz="quarter" idx="10"/>
          </p:nvPr>
        </p:nvSpPr>
        <p:spPr/>
        <p:txBody>
          <a:bodyPr/>
          <a:lstStyle/>
          <a:p>
            <a:pPr eaLnBrk="1" hangingPunct="1">
              <a:buFont typeface="Wingdings" pitchFamily="2" charset="2"/>
              <a:buChar char="§"/>
            </a:pPr>
            <a:r>
              <a:rPr lang="en-US" altLang="en-US" sz="2000" dirty="0"/>
              <a:t> </a:t>
            </a:r>
            <a:r>
              <a:rPr lang="en-US" altLang="en-US" sz="2200" dirty="0"/>
              <a:t>Experiments considered to be Major Actions, that require NIH Director approval and Virginia Tech IBC approval </a:t>
            </a:r>
            <a:r>
              <a:rPr lang="en-US" altLang="en-US" sz="2200" b="1" dirty="0"/>
              <a:t>PRIOR</a:t>
            </a:r>
            <a:r>
              <a:rPr lang="en-US" altLang="en-US" sz="2200" dirty="0"/>
              <a:t> to initiation.</a:t>
            </a:r>
          </a:p>
          <a:p>
            <a:pPr marL="971550" lvl="1" indent="-514350">
              <a:buFont typeface="+mj-lt"/>
              <a:buAutoNum type="romanLcPeriod"/>
            </a:pPr>
            <a:r>
              <a:rPr lang="en-US" altLang="en-US" sz="2000" dirty="0"/>
              <a:t>Experiments involving the deliberate transfer of a drug resistance trait to microorganisms that are not known to acquire the trait naturally, if such acquisition could compromise the ability to control disease agents in humans, veterinary medicine, or agriculture.</a:t>
            </a:r>
          </a:p>
          <a:p>
            <a:endParaRPr lang="en-US" dirty="0"/>
          </a:p>
        </p:txBody>
      </p:sp>
    </p:spTree>
    <p:extLst>
      <p:ext uri="{BB962C8B-B14F-4D97-AF65-F5344CB8AC3E}">
        <p14:creationId xmlns:p14="http://schemas.microsoft.com/office/powerpoint/2010/main" val="3464063517"/>
      </p:ext>
    </p:extLst>
  </p:cSld>
  <p:clrMapOvr>
    <a:masterClrMapping/>
  </p:clrMapOvr>
</p:sld>
</file>

<file path=ppt/theme/theme1.xml><?xml version="1.0" encoding="utf-8"?>
<a:theme xmlns:a="http://schemas.openxmlformats.org/drawingml/2006/main" name="3_research-and-innovation-theme">
  <a:themeElements>
    <a:clrScheme name="VT-colors-theme-01">
      <a:dk1>
        <a:sysClr val="windowText" lastClr="000000"/>
      </a:dk1>
      <a:lt1>
        <a:sysClr val="window" lastClr="FFFFFF"/>
      </a:lt1>
      <a:dk2>
        <a:srgbClr val="508590"/>
      </a:dk2>
      <a:lt2>
        <a:srgbClr val="F2F2F2"/>
      </a:lt2>
      <a:accent1>
        <a:srgbClr val="A5A5A5"/>
      </a:accent1>
      <a:accent2>
        <a:srgbClr val="ED8B00"/>
      </a:accent2>
      <a:accent3>
        <a:srgbClr val="003C71"/>
      </a:accent3>
      <a:accent4>
        <a:srgbClr val="CE0058"/>
      </a:accent4>
      <a:accent5>
        <a:srgbClr val="642667"/>
      </a:accent5>
      <a:accent6>
        <a:srgbClr val="2CD5C4"/>
      </a:accent6>
      <a:hlink>
        <a:srgbClr val="7F7F7F"/>
      </a:hlink>
      <a:folHlink>
        <a:srgbClr val="7F7F7F"/>
      </a:folHlink>
    </a:clrScheme>
    <a:fontScheme name="brand fonts">
      <a:majorFont>
        <a:latin typeface="Gineso Cond Regular Italic"/>
        <a:ea typeface=""/>
        <a:cs typeface=""/>
      </a:majorFont>
      <a:minorFont>
        <a:latin typeface="Acherus Grotesque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test01" id="{0F8F64E3-CB61-4D39-BB63-2FC460C52B0D}" vid="{D5D7753E-5313-4CE0-B209-517133202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19600</TotalTime>
  <Words>4271</Words>
  <Application>Microsoft Office PowerPoint</Application>
  <PresentationFormat>Widescreen</PresentationFormat>
  <Paragraphs>250</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Acherus Grotesque Black</vt:lpstr>
      <vt:lpstr>Acherus Grotesque Regular</vt:lpstr>
      <vt:lpstr>Arial</vt:lpstr>
      <vt:lpstr>Calibri</vt:lpstr>
      <vt:lpstr>Gineso Cond Book</vt:lpstr>
      <vt:lpstr>Gineso Cond Demi</vt:lpstr>
      <vt:lpstr>Gineso Cond Demi Italic</vt:lpstr>
      <vt:lpstr>Gineso Cond Regular</vt:lpstr>
      <vt:lpstr>Source Sans Pro</vt:lpstr>
      <vt:lpstr>Wingdings</vt:lpstr>
      <vt:lpstr>3_research-and-innovation-theme</vt:lpstr>
      <vt:lpstr>Overview of the NIH Guidelines for Research Involving Recombinant or Synthetic Nucleic Acid Molecules (NIH Guidelines) and the Virginia Tech Institutional Biosafety Committee (IBC)</vt:lpstr>
      <vt:lpstr>Institutional Biosafety Committee</vt:lpstr>
      <vt:lpstr>The NIH Guidelines – What are they?</vt:lpstr>
      <vt:lpstr>The NIH Guidelines – Who is affected?</vt:lpstr>
      <vt:lpstr>Safety Considerations</vt:lpstr>
      <vt:lpstr>Safety Considerations, continued</vt:lpstr>
      <vt:lpstr>Safety Considerations, Risk Groups</vt:lpstr>
      <vt:lpstr>NIH Guidelines Experiments (Section III)</vt:lpstr>
      <vt:lpstr>Section III-A</vt:lpstr>
      <vt:lpstr>Section III-B</vt:lpstr>
      <vt:lpstr>Section III-C</vt:lpstr>
      <vt:lpstr>Section III-D</vt:lpstr>
      <vt:lpstr>Section III-D, continued</vt:lpstr>
      <vt:lpstr>Section III-D, continued</vt:lpstr>
      <vt:lpstr>Section III-E</vt:lpstr>
      <vt:lpstr>Section III-E, continued</vt:lpstr>
      <vt:lpstr>Section III-F</vt:lpstr>
      <vt:lpstr>Section III-F, continued</vt:lpstr>
      <vt:lpstr>Section III-F, continued</vt:lpstr>
      <vt:lpstr>Responsibilities of the Principal Investigator (PI)</vt:lpstr>
      <vt:lpstr>Responsibilities of the Principal Investigator (PI), continued</vt:lpstr>
      <vt:lpstr>Virginia Tech IBC</vt:lpstr>
      <vt:lpstr>Overview of Life Sciences Dual Use Research of Concern (DURC) and Pathogens with Enhanced Pandemic Potential (PEPP)</vt:lpstr>
      <vt:lpstr>Institutional Review Entity</vt:lpstr>
      <vt:lpstr>United States Government Policy for Oversight of DURC and PEPP</vt:lpstr>
      <vt:lpstr>United States Government Policy for Oversight of DURC and PEPP</vt:lpstr>
      <vt:lpstr>Category 1 Research</vt:lpstr>
      <vt:lpstr>Category 1 Research, continued</vt:lpstr>
      <vt:lpstr>Category 2 Research</vt:lpstr>
      <vt:lpstr>Category 2 Research, continued</vt:lpstr>
      <vt:lpstr>Responsibilities of the Principal Investigator (PI)</vt:lpstr>
      <vt:lpstr>Responsibilities of the PI, continued</vt:lpstr>
      <vt:lpstr>Responsibilities of the Institutional Review Entity (IRE)</vt:lpstr>
      <vt:lpstr>Quiz</vt:lpstr>
      <vt:lpstr>PowerPoint Presentation</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Acosta, Kathy</dc:creator>
  <cp:lastModifiedBy>Allen, Regina</cp:lastModifiedBy>
  <cp:revision>643</cp:revision>
  <dcterms:created xsi:type="dcterms:W3CDTF">2021-02-04T14:14:02Z</dcterms:created>
  <dcterms:modified xsi:type="dcterms:W3CDTF">2025-04-15T12:53:06Z</dcterms:modified>
</cp:coreProperties>
</file>